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8" r:id="rId3"/>
    <p:sldId id="276" r:id="rId4"/>
    <p:sldId id="270" r:id="rId5"/>
    <p:sldId id="271" r:id="rId6"/>
    <p:sldId id="272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38" d="100"/>
          <a:sy n="38" d="100"/>
        </p:scale>
        <p:origin x="127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ata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rawing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018C8-752B-4770-80D6-9B6871CE111F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59F0875D-691B-45B9-A4A6-13A955F72515}">
      <dgm:prSet phldrT="[Текст]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Абсолютные:</a:t>
          </a:r>
          <a:r>
            <a:rPr lang="ru-RU" dirty="0"/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ВИЧ-инфекция;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Сифилис;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Вирусные гепатиты;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Туберкулез;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Болезни крови;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Онкологические болезни.</a:t>
          </a:r>
        </a:p>
      </dgm:t>
    </dgm:pt>
    <dgm:pt modelId="{877FDA79-93B2-435C-AC52-174FFDB34F22}" type="parTrans" cxnId="{D36EFE65-DB2B-4ECE-BA00-5F01AE358A50}">
      <dgm:prSet/>
      <dgm:spPr/>
      <dgm:t>
        <a:bodyPr/>
        <a:lstStyle/>
        <a:p>
          <a:endParaRPr lang="ru-RU"/>
        </a:p>
      </dgm:t>
    </dgm:pt>
    <dgm:pt modelId="{00F2BE2F-FB7B-45FB-BBDC-F627551CB5B0}" type="sibTrans" cxnId="{D36EFE65-DB2B-4ECE-BA00-5F01AE358A50}">
      <dgm:prSet/>
      <dgm:spPr/>
      <dgm:t>
        <a:bodyPr/>
        <a:lstStyle/>
        <a:p>
          <a:endParaRPr lang="ru-RU"/>
        </a:p>
      </dgm:t>
    </dgm:pt>
    <dgm:pt modelId="{8CB072DC-D8D4-4409-930E-1A89C719F327}" type="pres">
      <dgm:prSet presAssocID="{2F9018C8-752B-4770-80D6-9B6871CE111F}" presName="linearFlow" presStyleCnt="0">
        <dgm:presLayoutVars>
          <dgm:dir/>
          <dgm:resizeHandles val="exact"/>
        </dgm:presLayoutVars>
      </dgm:prSet>
      <dgm:spPr/>
    </dgm:pt>
    <dgm:pt modelId="{A2CF07C2-517F-4583-A745-2BB8494A76CD}" type="pres">
      <dgm:prSet presAssocID="{59F0875D-691B-45B9-A4A6-13A955F72515}" presName="comp" presStyleCnt="0"/>
      <dgm:spPr/>
    </dgm:pt>
    <dgm:pt modelId="{DC578C6C-5E95-4F9B-96D7-8C654F501476}" type="pres">
      <dgm:prSet presAssocID="{59F0875D-691B-45B9-A4A6-13A955F72515}" presName="rect2" presStyleLbl="node1" presStyleIdx="0" presStyleCnt="1" custScaleY="192500" custLinFactNeighborX="-746" custLinFactNeighborY="-43500">
        <dgm:presLayoutVars>
          <dgm:bulletEnabled val="1"/>
        </dgm:presLayoutVars>
      </dgm:prSet>
      <dgm:spPr/>
    </dgm:pt>
    <dgm:pt modelId="{751AC286-178F-421F-9C87-0831C9AEFC6E}" type="pres">
      <dgm:prSet presAssocID="{59F0875D-691B-45B9-A4A6-13A955F72515}" presName="rect1" presStyleLbl="lnNode1" presStyleIdx="0" presStyleCnt="1" custScaleY="87000" custLinFactNeighborY="-545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D36EFE65-DB2B-4ECE-BA00-5F01AE358A50}" srcId="{2F9018C8-752B-4770-80D6-9B6871CE111F}" destId="{59F0875D-691B-45B9-A4A6-13A955F72515}" srcOrd="0" destOrd="0" parTransId="{877FDA79-93B2-435C-AC52-174FFDB34F22}" sibTransId="{00F2BE2F-FB7B-45FB-BBDC-F627551CB5B0}"/>
    <dgm:cxn modelId="{92A65473-95B1-4602-A35F-77D576156FA0}" type="presOf" srcId="{2F9018C8-752B-4770-80D6-9B6871CE111F}" destId="{8CB072DC-D8D4-4409-930E-1A89C719F327}" srcOrd="0" destOrd="0" presId="urn:microsoft.com/office/officeart/2008/layout/AlternatingPictureBlocks"/>
    <dgm:cxn modelId="{056897F7-A8AB-4AE7-ADB2-37F6009E511E}" type="presOf" srcId="{59F0875D-691B-45B9-A4A6-13A955F72515}" destId="{DC578C6C-5E95-4F9B-96D7-8C654F501476}" srcOrd="0" destOrd="0" presId="urn:microsoft.com/office/officeart/2008/layout/AlternatingPictureBlocks"/>
    <dgm:cxn modelId="{080102C9-7A0E-4BCE-8602-B7DAD7328534}" type="presParOf" srcId="{8CB072DC-D8D4-4409-930E-1A89C719F327}" destId="{A2CF07C2-517F-4583-A745-2BB8494A76CD}" srcOrd="0" destOrd="0" presId="urn:microsoft.com/office/officeart/2008/layout/AlternatingPictureBlocks"/>
    <dgm:cxn modelId="{9D007FD7-7AC3-4486-A16F-D4D87247CE1E}" type="presParOf" srcId="{A2CF07C2-517F-4583-A745-2BB8494A76CD}" destId="{DC578C6C-5E95-4F9B-96D7-8C654F501476}" srcOrd="0" destOrd="0" presId="urn:microsoft.com/office/officeart/2008/layout/AlternatingPictureBlocks"/>
    <dgm:cxn modelId="{E32A7227-B79D-412E-91F4-90EA5E97A025}" type="presParOf" srcId="{A2CF07C2-517F-4583-A745-2BB8494A76CD}" destId="{751AC286-178F-421F-9C87-0831C9AEFC6E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F40929-14B4-4486-AD55-D8E3F247E22A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CF15A7F5-CCF2-40C8-9304-4008E6E3DE7E}">
      <dgm:prSet phldrT="[Текст]" custT="1"/>
      <dgm:spPr/>
      <dgm:t>
        <a:bodyPr/>
        <a:lstStyle/>
        <a:p>
          <a:pPr algn="ctr"/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ТРЕТИЙ:</a:t>
          </a:r>
          <a:r>
            <a: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Медицинское обследование. Прием врача.</a:t>
          </a:r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gm:t>
    </dgm:pt>
    <dgm:pt modelId="{C7A19790-5255-4FDE-9DE0-2AE8D812BA6E}" type="parTrans" cxnId="{406CC113-D3A4-4E8B-AFE8-054F9C662C95}">
      <dgm:prSet/>
      <dgm:spPr/>
      <dgm:t>
        <a:bodyPr/>
        <a:lstStyle/>
        <a:p>
          <a:endParaRPr lang="ru-RU"/>
        </a:p>
      </dgm:t>
    </dgm:pt>
    <dgm:pt modelId="{64D78C74-A45A-465A-BB85-89FEADD6B0DC}" type="sibTrans" cxnId="{406CC113-D3A4-4E8B-AFE8-054F9C662C95}">
      <dgm:prSet/>
      <dgm:spPr/>
      <dgm:t>
        <a:bodyPr/>
        <a:lstStyle/>
        <a:p>
          <a:endParaRPr lang="ru-RU"/>
        </a:p>
      </dgm:t>
    </dgm:pt>
    <dgm:pt modelId="{9014B48F-5724-4E63-8E33-1E65206D49AD}" type="pres">
      <dgm:prSet presAssocID="{B1F40929-14B4-4486-AD55-D8E3F247E22A}" presName="Name0" presStyleCnt="0">
        <dgm:presLayoutVars>
          <dgm:chMax/>
          <dgm:chPref/>
          <dgm:dir/>
          <dgm:animLvl val="lvl"/>
        </dgm:presLayoutVars>
      </dgm:prSet>
      <dgm:spPr/>
    </dgm:pt>
    <dgm:pt modelId="{0150B58A-C6C0-44E5-9E00-82423FD8FBED}" type="pres">
      <dgm:prSet presAssocID="{CF15A7F5-CCF2-40C8-9304-4008E6E3DE7E}" presName="composite" presStyleCnt="0"/>
      <dgm:spPr/>
    </dgm:pt>
    <dgm:pt modelId="{1BE7CD6D-4B8F-4557-984F-D79D49710DB9}" type="pres">
      <dgm:prSet presAssocID="{CF15A7F5-CCF2-40C8-9304-4008E6E3DE7E}" presName="ParentAccentShape" presStyleLbl="trBgShp" presStyleIdx="0" presStyleCnt="1" custScaleX="195789" custScaleY="181464" custLinFactNeighborX="-3727" custLinFactNeighborY="0"/>
      <dgm:spPr/>
    </dgm:pt>
    <dgm:pt modelId="{59D02C5E-D4D9-4B6D-818C-91C1D05CD6D2}" type="pres">
      <dgm:prSet presAssocID="{CF15A7F5-CCF2-40C8-9304-4008E6E3DE7E}" presName="ParentText" presStyleLbl="revTx" presStyleIdx="0" presStyleCnt="2" custScaleX="220235" custScaleY="344705" custLinFactY="100000" custLinFactNeighborX="5594" custLinFactNeighborY="105935">
        <dgm:presLayoutVars>
          <dgm:chMax val="1"/>
          <dgm:chPref val="1"/>
          <dgm:bulletEnabled val="1"/>
        </dgm:presLayoutVars>
      </dgm:prSet>
      <dgm:spPr/>
    </dgm:pt>
    <dgm:pt modelId="{D8061A76-5B4A-410C-9520-4E4D61B47857}" type="pres">
      <dgm:prSet presAssocID="{CF15A7F5-CCF2-40C8-9304-4008E6E3DE7E}" presName="ChildText" presStyleLbl="revTx" presStyleIdx="1" presStyleCnt="2">
        <dgm:presLayoutVars>
          <dgm:chMax val="0"/>
          <dgm:chPref val="0"/>
        </dgm:presLayoutVars>
      </dgm:prSet>
      <dgm:spPr/>
    </dgm:pt>
    <dgm:pt modelId="{D214CB86-AC9E-4F7C-B7AE-BC49ADA510C5}" type="pres">
      <dgm:prSet presAssocID="{CF15A7F5-CCF2-40C8-9304-4008E6E3DE7E}" presName="ChildAccentShape" presStyleLbl="trBgShp" presStyleIdx="0" presStyleCnt="1"/>
      <dgm:spPr/>
    </dgm:pt>
    <dgm:pt modelId="{4FD2A864-44FA-4ED7-8B6A-815BFDDAB140}" type="pres">
      <dgm:prSet presAssocID="{CF15A7F5-CCF2-40C8-9304-4008E6E3DE7E}" presName="Image" presStyleLbl="alignImgPlace1" presStyleIdx="0" presStyleCnt="1" custScaleX="172589" custScaleY="140172" custLinFactNeighborX="-6262" custLinFactNeighborY="-52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AB24F303-B509-44C7-8CCC-59CD7EF953B7}" type="presOf" srcId="{B1F40929-14B4-4486-AD55-D8E3F247E22A}" destId="{9014B48F-5724-4E63-8E33-1E65206D49AD}" srcOrd="0" destOrd="0" presId="urn:microsoft.com/office/officeart/2009/3/layout/SnapshotPictureList"/>
    <dgm:cxn modelId="{406CC113-D3A4-4E8B-AFE8-054F9C662C95}" srcId="{B1F40929-14B4-4486-AD55-D8E3F247E22A}" destId="{CF15A7F5-CCF2-40C8-9304-4008E6E3DE7E}" srcOrd="0" destOrd="0" parTransId="{C7A19790-5255-4FDE-9DE0-2AE8D812BA6E}" sibTransId="{64D78C74-A45A-465A-BB85-89FEADD6B0DC}"/>
    <dgm:cxn modelId="{A1D968CE-79A9-4DF7-83E7-EB76654DB96F}" type="presOf" srcId="{CF15A7F5-CCF2-40C8-9304-4008E6E3DE7E}" destId="{59D02C5E-D4D9-4B6D-818C-91C1D05CD6D2}" srcOrd="0" destOrd="0" presId="urn:microsoft.com/office/officeart/2009/3/layout/SnapshotPictureList"/>
    <dgm:cxn modelId="{097A10FF-74B6-4CAD-9A58-1231A502D7F0}" type="presParOf" srcId="{9014B48F-5724-4E63-8E33-1E65206D49AD}" destId="{0150B58A-C6C0-44E5-9E00-82423FD8FBED}" srcOrd="0" destOrd="0" presId="urn:microsoft.com/office/officeart/2009/3/layout/SnapshotPictureList"/>
    <dgm:cxn modelId="{0AE6CA46-A8F9-4726-8F02-A9F0DA67CB60}" type="presParOf" srcId="{0150B58A-C6C0-44E5-9E00-82423FD8FBED}" destId="{1BE7CD6D-4B8F-4557-984F-D79D49710DB9}" srcOrd="0" destOrd="0" presId="urn:microsoft.com/office/officeart/2009/3/layout/SnapshotPictureList"/>
    <dgm:cxn modelId="{D5423498-AADB-45C7-8976-B967EE432AD1}" type="presParOf" srcId="{0150B58A-C6C0-44E5-9E00-82423FD8FBED}" destId="{59D02C5E-D4D9-4B6D-818C-91C1D05CD6D2}" srcOrd="1" destOrd="0" presId="urn:microsoft.com/office/officeart/2009/3/layout/SnapshotPictureList"/>
    <dgm:cxn modelId="{FB526CFA-F6F8-4BE6-8888-326CD8435D58}" type="presParOf" srcId="{0150B58A-C6C0-44E5-9E00-82423FD8FBED}" destId="{D8061A76-5B4A-410C-9520-4E4D61B47857}" srcOrd="2" destOrd="0" presId="urn:microsoft.com/office/officeart/2009/3/layout/SnapshotPictureList"/>
    <dgm:cxn modelId="{6C496987-2333-46F0-A6CA-FDBAAEDCECBF}" type="presParOf" srcId="{0150B58A-C6C0-44E5-9E00-82423FD8FBED}" destId="{D214CB86-AC9E-4F7C-B7AE-BC49ADA510C5}" srcOrd="3" destOrd="0" presId="urn:microsoft.com/office/officeart/2009/3/layout/SnapshotPictureList"/>
    <dgm:cxn modelId="{E9208B02-992A-48FE-8780-A5D84B17F505}" type="presParOf" srcId="{0150B58A-C6C0-44E5-9E00-82423FD8FBED}" destId="{4FD2A864-44FA-4ED7-8B6A-815BFDDAB140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55C122E-7506-4A8E-8E54-27286788419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FB26B1B9-E2BD-4D93-B2A9-B25A8551B952}">
      <dgm:prSet phldrT="[Текст]" custT="1"/>
      <dgm:spPr/>
      <dgm:t>
        <a:bodyPr/>
        <a:lstStyle/>
        <a:p>
          <a:pPr algn="ctr"/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ЧЕТВЕРТЫЙ: </a:t>
          </a:r>
          <a:r>
            <a: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БУФЕТ</a:t>
          </a:r>
        </a:p>
      </dgm:t>
    </dgm:pt>
    <dgm:pt modelId="{1452FD91-57B4-47EB-9666-FFA322B186D0}" type="parTrans" cxnId="{C1CC1B0F-BC11-4C2C-AE2D-FBCA375EB732}">
      <dgm:prSet/>
      <dgm:spPr/>
      <dgm:t>
        <a:bodyPr/>
        <a:lstStyle/>
        <a:p>
          <a:endParaRPr lang="ru-RU"/>
        </a:p>
      </dgm:t>
    </dgm:pt>
    <dgm:pt modelId="{0E82C8B7-7814-40A9-8A8E-B3411E923FDA}" type="sibTrans" cxnId="{C1CC1B0F-BC11-4C2C-AE2D-FBCA375EB732}">
      <dgm:prSet/>
      <dgm:spPr/>
      <dgm:t>
        <a:bodyPr/>
        <a:lstStyle/>
        <a:p>
          <a:endParaRPr lang="ru-RU"/>
        </a:p>
      </dgm:t>
    </dgm:pt>
    <dgm:pt modelId="{71B6B45B-0A98-42E9-808D-E2531C1B6BA0}" type="pres">
      <dgm:prSet presAssocID="{655C122E-7506-4A8E-8E54-272867884191}" presName="Name0" presStyleCnt="0">
        <dgm:presLayoutVars>
          <dgm:chMax/>
          <dgm:chPref/>
          <dgm:dir/>
          <dgm:animLvl val="lvl"/>
        </dgm:presLayoutVars>
      </dgm:prSet>
      <dgm:spPr/>
    </dgm:pt>
    <dgm:pt modelId="{710BCAAF-7BDC-431D-8110-DAA8D1CD03B3}" type="pres">
      <dgm:prSet presAssocID="{FB26B1B9-E2BD-4D93-B2A9-B25A8551B952}" presName="composite" presStyleCnt="0"/>
      <dgm:spPr/>
    </dgm:pt>
    <dgm:pt modelId="{3E849D9D-D187-47C7-AD09-8A268E223776}" type="pres">
      <dgm:prSet presAssocID="{FB26B1B9-E2BD-4D93-B2A9-B25A8551B952}" presName="ParentAccentShape" presStyleLbl="trBgShp" presStyleIdx="0" presStyleCnt="1" custScaleX="185655" custScaleY="166016" custLinFactNeighborX="1525" custLinFactNeighborY="-8688"/>
      <dgm:spPr/>
    </dgm:pt>
    <dgm:pt modelId="{C6F070BF-695E-42B4-9F49-53AF1BB2849F}" type="pres">
      <dgm:prSet presAssocID="{FB26B1B9-E2BD-4D93-B2A9-B25A8551B952}" presName="ParentText" presStyleLbl="revTx" presStyleIdx="0" presStyleCnt="2" custScaleX="189188" custScaleY="282084" custLinFactY="100000" custLinFactNeighborX="2797" custLinFactNeighborY="128537">
        <dgm:presLayoutVars>
          <dgm:chMax val="1"/>
          <dgm:chPref val="1"/>
          <dgm:bulletEnabled val="1"/>
        </dgm:presLayoutVars>
      </dgm:prSet>
      <dgm:spPr/>
    </dgm:pt>
    <dgm:pt modelId="{139C64D5-48FE-433D-8881-E70E18A455C9}" type="pres">
      <dgm:prSet presAssocID="{FB26B1B9-E2BD-4D93-B2A9-B25A8551B952}" presName="ChildText" presStyleLbl="revTx" presStyleIdx="1" presStyleCnt="2">
        <dgm:presLayoutVars>
          <dgm:chMax val="0"/>
          <dgm:chPref val="0"/>
        </dgm:presLayoutVars>
      </dgm:prSet>
      <dgm:spPr/>
    </dgm:pt>
    <dgm:pt modelId="{5EE01C6C-8F84-4F38-BECC-E2BD5B7F2FC0}" type="pres">
      <dgm:prSet presAssocID="{FB26B1B9-E2BD-4D93-B2A9-B25A8551B952}" presName="ChildAccentShape" presStyleLbl="trBgShp" presStyleIdx="0" presStyleCnt="1"/>
      <dgm:spPr/>
    </dgm:pt>
    <dgm:pt modelId="{44FB5D46-505A-4A2E-8F41-B10A873CDFD1}" type="pres">
      <dgm:prSet presAssocID="{FB26B1B9-E2BD-4D93-B2A9-B25A8551B952}" presName="Image" presStyleLbl="alignImgPlace1" presStyleIdx="0" presStyleCnt="1" custScaleX="164062" custScaleY="141637" custLinFactNeighborX="-2" custLinFactNeighborY="25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C1CC1B0F-BC11-4C2C-AE2D-FBCA375EB732}" srcId="{655C122E-7506-4A8E-8E54-272867884191}" destId="{FB26B1B9-E2BD-4D93-B2A9-B25A8551B952}" srcOrd="0" destOrd="0" parTransId="{1452FD91-57B4-47EB-9666-FFA322B186D0}" sibTransId="{0E82C8B7-7814-40A9-8A8E-B3411E923FDA}"/>
    <dgm:cxn modelId="{C576E419-366C-4DD9-A91B-8186F62C4650}" type="presOf" srcId="{FB26B1B9-E2BD-4D93-B2A9-B25A8551B952}" destId="{C6F070BF-695E-42B4-9F49-53AF1BB2849F}" srcOrd="0" destOrd="0" presId="urn:microsoft.com/office/officeart/2009/3/layout/SnapshotPictureList"/>
    <dgm:cxn modelId="{B7CA1A8B-072D-4652-9BE9-10D7A4111084}" type="presOf" srcId="{655C122E-7506-4A8E-8E54-272867884191}" destId="{71B6B45B-0A98-42E9-808D-E2531C1B6BA0}" srcOrd="0" destOrd="0" presId="urn:microsoft.com/office/officeart/2009/3/layout/SnapshotPictureList"/>
    <dgm:cxn modelId="{4016A443-0FA3-4CA5-9523-DBEC63FD99FA}" type="presParOf" srcId="{71B6B45B-0A98-42E9-808D-E2531C1B6BA0}" destId="{710BCAAF-7BDC-431D-8110-DAA8D1CD03B3}" srcOrd="0" destOrd="0" presId="urn:microsoft.com/office/officeart/2009/3/layout/SnapshotPictureList"/>
    <dgm:cxn modelId="{09B182B0-256D-43ED-A177-F7A8FD840F07}" type="presParOf" srcId="{710BCAAF-7BDC-431D-8110-DAA8D1CD03B3}" destId="{3E849D9D-D187-47C7-AD09-8A268E223776}" srcOrd="0" destOrd="0" presId="urn:microsoft.com/office/officeart/2009/3/layout/SnapshotPictureList"/>
    <dgm:cxn modelId="{62313F96-8928-416A-B185-4B2C9ACBF10B}" type="presParOf" srcId="{710BCAAF-7BDC-431D-8110-DAA8D1CD03B3}" destId="{C6F070BF-695E-42B4-9F49-53AF1BB2849F}" srcOrd="1" destOrd="0" presId="urn:microsoft.com/office/officeart/2009/3/layout/SnapshotPictureList"/>
    <dgm:cxn modelId="{CA668762-3E96-4B56-A6F5-8709A482A6DA}" type="presParOf" srcId="{710BCAAF-7BDC-431D-8110-DAA8D1CD03B3}" destId="{139C64D5-48FE-433D-8881-E70E18A455C9}" srcOrd="2" destOrd="0" presId="urn:microsoft.com/office/officeart/2009/3/layout/SnapshotPictureList"/>
    <dgm:cxn modelId="{4287A143-10B2-46BF-ABF0-C126DB07DB7D}" type="presParOf" srcId="{710BCAAF-7BDC-431D-8110-DAA8D1CD03B3}" destId="{5EE01C6C-8F84-4F38-BECC-E2BD5B7F2FC0}" srcOrd="3" destOrd="0" presId="urn:microsoft.com/office/officeart/2009/3/layout/SnapshotPictureList"/>
    <dgm:cxn modelId="{C0F97D24-F2A2-4FCC-93DA-D23B352888FF}" type="presParOf" srcId="{710BCAAF-7BDC-431D-8110-DAA8D1CD03B3}" destId="{44FB5D46-505A-4A2E-8F41-B10A873CDFD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741845-594E-4A8D-9665-085D4D29BB65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2D9C7374-FD78-405B-8057-512FEE163650}">
      <dgm:prSet phldrT="[Текст]" custT="1"/>
      <dgm:spPr/>
      <dgm:t>
        <a:bodyPr/>
        <a:lstStyle/>
        <a:p>
          <a:pPr algn="ctr"/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ПЯТЫЙ: </a:t>
          </a:r>
          <a:r>
            <a: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Процедура сдачи крови.</a:t>
          </a:r>
        </a:p>
      </dgm:t>
    </dgm:pt>
    <dgm:pt modelId="{626878E1-001B-4E52-9B0F-89144D760898}" type="parTrans" cxnId="{EE68D004-7FF2-4432-9FE3-09CB3520A09A}">
      <dgm:prSet/>
      <dgm:spPr/>
      <dgm:t>
        <a:bodyPr/>
        <a:lstStyle/>
        <a:p>
          <a:endParaRPr lang="ru-RU"/>
        </a:p>
      </dgm:t>
    </dgm:pt>
    <dgm:pt modelId="{D94599B6-CFC6-46C3-B178-EE360B3164DB}" type="sibTrans" cxnId="{EE68D004-7FF2-4432-9FE3-09CB3520A09A}">
      <dgm:prSet/>
      <dgm:spPr/>
      <dgm:t>
        <a:bodyPr/>
        <a:lstStyle/>
        <a:p>
          <a:endParaRPr lang="ru-RU"/>
        </a:p>
      </dgm:t>
    </dgm:pt>
    <dgm:pt modelId="{6375CB3F-CC31-4E6E-AFBC-97374CF1D328}" type="pres">
      <dgm:prSet presAssocID="{F7741845-594E-4A8D-9665-085D4D29BB65}" presName="Name0" presStyleCnt="0">
        <dgm:presLayoutVars>
          <dgm:chMax/>
          <dgm:chPref/>
          <dgm:dir/>
          <dgm:animLvl val="lvl"/>
        </dgm:presLayoutVars>
      </dgm:prSet>
      <dgm:spPr/>
    </dgm:pt>
    <dgm:pt modelId="{37F60A7A-33E6-4F97-80E6-4747A9E81C94}" type="pres">
      <dgm:prSet presAssocID="{2D9C7374-FD78-405B-8057-512FEE163650}" presName="composite" presStyleCnt="0"/>
      <dgm:spPr/>
    </dgm:pt>
    <dgm:pt modelId="{DC661CF7-AC4D-4A44-87E0-5A890EB04101}" type="pres">
      <dgm:prSet presAssocID="{2D9C7374-FD78-405B-8057-512FEE163650}" presName="ParentAccentShape" presStyleLbl="trBgShp" presStyleIdx="0" presStyleCnt="1" custScaleX="188980" custScaleY="170777" custLinFactNeighborX="-60" custLinFactNeighborY="-7788"/>
      <dgm:spPr/>
    </dgm:pt>
    <dgm:pt modelId="{9707C251-14B6-4187-9854-6CC7E89DCB24}" type="pres">
      <dgm:prSet presAssocID="{2D9C7374-FD78-405B-8057-512FEE163650}" presName="ParentText" presStyleLbl="revTx" presStyleIdx="0" presStyleCnt="2" custScaleX="196411" custScaleY="311217" custLinFactY="100000" custLinFactNeighborX="1825" custLinFactNeighborY="130745">
        <dgm:presLayoutVars>
          <dgm:chMax val="1"/>
          <dgm:chPref val="1"/>
          <dgm:bulletEnabled val="1"/>
        </dgm:presLayoutVars>
      </dgm:prSet>
      <dgm:spPr/>
    </dgm:pt>
    <dgm:pt modelId="{50F1086B-1ECD-4EFD-BCB2-CFBF48CF4E5C}" type="pres">
      <dgm:prSet presAssocID="{2D9C7374-FD78-405B-8057-512FEE163650}" presName="ChildText" presStyleLbl="revTx" presStyleIdx="1" presStyleCnt="2">
        <dgm:presLayoutVars>
          <dgm:chMax val="0"/>
          <dgm:chPref val="0"/>
        </dgm:presLayoutVars>
      </dgm:prSet>
      <dgm:spPr/>
    </dgm:pt>
    <dgm:pt modelId="{30F43738-D7DF-41BE-9386-ED169169C2DE}" type="pres">
      <dgm:prSet presAssocID="{2D9C7374-FD78-405B-8057-512FEE163650}" presName="ChildAccentShape" presStyleLbl="trBgShp" presStyleIdx="0" presStyleCnt="1"/>
      <dgm:spPr/>
    </dgm:pt>
    <dgm:pt modelId="{021161A0-9FEE-49E1-AC92-EDACE0658A6E}" type="pres">
      <dgm:prSet presAssocID="{2D9C7374-FD78-405B-8057-512FEE163650}" presName="Image" presStyleLbl="alignImgPlace1" presStyleIdx="0" presStyleCnt="1" custScaleX="168906" custScaleY="131735" custLinFactNeighborX="-1977" custLinFactNeighborY="10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EE68D004-7FF2-4432-9FE3-09CB3520A09A}" srcId="{F7741845-594E-4A8D-9665-085D4D29BB65}" destId="{2D9C7374-FD78-405B-8057-512FEE163650}" srcOrd="0" destOrd="0" parTransId="{626878E1-001B-4E52-9B0F-89144D760898}" sibTransId="{D94599B6-CFC6-46C3-B178-EE360B3164DB}"/>
    <dgm:cxn modelId="{385EB78C-F39B-46D2-97A6-124267D83C40}" type="presOf" srcId="{F7741845-594E-4A8D-9665-085D4D29BB65}" destId="{6375CB3F-CC31-4E6E-AFBC-97374CF1D328}" srcOrd="0" destOrd="0" presId="urn:microsoft.com/office/officeart/2009/3/layout/SnapshotPictureList"/>
    <dgm:cxn modelId="{EC082BE5-2A9D-4B76-9300-C348B81C277A}" type="presOf" srcId="{2D9C7374-FD78-405B-8057-512FEE163650}" destId="{9707C251-14B6-4187-9854-6CC7E89DCB24}" srcOrd="0" destOrd="0" presId="urn:microsoft.com/office/officeart/2009/3/layout/SnapshotPictureList"/>
    <dgm:cxn modelId="{847174F3-7D61-47CD-A439-10A129727B38}" type="presParOf" srcId="{6375CB3F-CC31-4E6E-AFBC-97374CF1D328}" destId="{37F60A7A-33E6-4F97-80E6-4747A9E81C94}" srcOrd="0" destOrd="0" presId="urn:microsoft.com/office/officeart/2009/3/layout/SnapshotPictureList"/>
    <dgm:cxn modelId="{7F1768A9-6489-4E36-BDCC-61E637FED02C}" type="presParOf" srcId="{37F60A7A-33E6-4F97-80E6-4747A9E81C94}" destId="{DC661CF7-AC4D-4A44-87E0-5A890EB04101}" srcOrd="0" destOrd="0" presId="urn:microsoft.com/office/officeart/2009/3/layout/SnapshotPictureList"/>
    <dgm:cxn modelId="{FBE86539-7BF8-47C9-BFA4-57142E7B0A50}" type="presParOf" srcId="{37F60A7A-33E6-4F97-80E6-4747A9E81C94}" destId="{9707C251-14B6-4187-9854-6CC7E89DCB24}" srcOrd="1" destOrd="0" presId="urn:microsoft.com/office/officeart/2009/3/layout/SnapshotPictureList"/>
    <dgm:cxn modelId="{2581F8D9-FBDE-4E93-BE7B-897EF1E8E008}" type="presParOf" srcId="{37F60A7A-33E6-4F97-80E6-4747A9E81C94}" destId="{50F1086B-1ECD-4EFD-BCB2-CFBF48CF4E5C}" srcOrd="2" destOrd="0" presId="urn:microsoft.com/office/officeart/2009/3/layout/SnapshotPictureList"/>
    <dgm:cxn modelId="{C7D906F2-F926-407C-A2B6-45794D40399A}" type="presParOf" srcId="{37F60A7A-33E6-4F97-80E6-4747A9E81C94}" destId="{30F43738-D7DF-41BE-9386-ED169169C2DE}" srcOrd="3" destOrd="0" presId="urn:microsoft.com/office/officeart/2009/3/layout/SnapshotPictureList"/>
    <dgm:cxn modelId="{18B44467-AA02-44F6-845C-1470E262C3AE}" type="presParOf" srcId="{37F60A7A-33E6-4F97-80E6-4747A9E81C94}" destId="{021161A0-9FEE-49E1-AC92-EDACE0658A6E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6C0F6B1-6702-4381-BB26-73328A57F40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2FF88417-C6F3-4672-9E2C-99D57072C0EC}">
      <dgm:prSet phldrT="[Текст]" custT="1"/>
      <dgm:spPr/>
      <dgm:t>
        <a:bodyPr/>
        <a:lstStyle/>
        <a:p>
          <a:pPr algn="ctr"/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ШЕСТОЙ: </a:t>
          </a:r>
          <a:r>
            <a: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Пункт выдачи справок.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517CC52-DCF0-41B2-8D44-89DB1AB66128}" type="parTrans" cxnId="{63B6253C-03CF-433F-BDBA-B3D7D939F4E4}">
      <dgm:prSet/>
      <dgm:spPr/>
      <dgm:t>
        <a:bodyPr/>
        <a:lstStyle/>
        <a:p>
          <a:endParaRPr lang="ru-RU"/>
        </a:p>
      </dgm:t>
    </dgm:pt>
    <dgm:pt modelId="{B98CE4DB-F0E4-42A8-9133-CFA81B147BE3}" type="sibTrans" cxnId="{63B6253C-03CF-433F-BDBA-B3D7D939F4E4}">
      <dgm:prSet/>
      <dgm:spPr/>
      <dgm:t>
        <a:bodyPr/>
        <a:lstStyle/>
        <a:p>
          <a:endParaRPr lang="ru-RU"/>
        </a:p>
      </dgm:t>
    </dgm:pt>
    <dgm:pt modelId="{92F45A20-67EA-4738-88A2-39C6C3B27E22}" type="pres">
      <dgm:prSet presAssocID="{36C0F6B1-6702-4381-BB26-73328A57F40D}" presName="Name0" presStyleCnt="0">
        <dgm:presLayoutVars>
          <dgm:chMax/>
          <dgm:chPref/>
          <dgm:dir/>
          <dgm:animLvl val="lvl"/>
        </dgm:presLayoutVars>
      </dgm:prSet>
      <dgm:spPr/>
    </dgm:pt>
    <dgm:pt modelId="{3D170A08-DFC8-4386-A69A-42AC2439949F}" type="pres">
      <dgm:prSet presAssocID="{2FF88417-C6F3-4672-9E2C-99D57072C0EC}" presName="composite" presStyleCnt="0"/>
      <dgm:spPr/>
    </dgm:pt>
    <dgm:pt modelId="{B272167F-881E-484D-AFE8-8233E85252B2}" type="pres">
      <dgm:prSet presAssocID="{2FF88417-C6F3-4672-9E2C-99D57072C0EC}" presName="ParentAccentShape" presStyleLbl="trBgShp" presStyleIdx="0" presStyleCnt="1" custScaleX="196237" custScaleY="175161" custLinFactNeighborX="-94" custLinFactNeighborY="-13513"/>
      <dgm:spPr/>
    </dgm:pt>
    <dgm:pt modelId="{C8DD8B82-0AD2-4A70-9708-3F4C1DCFF9D9}" type="pres">
      <dgm:prSet presAssocID="{2FF88417-C6F3-4672-9E2C-99D57072C0EC}" presName="ParentText" presStyleLbl="revTx" presStyleIdx="0" presStyleCnt="2" custScaleX="201906" custScaleY="307793" custLinFactY="100000" custLinFactNeighborX="1826" custLinFactNeighborY="118789">
        <dgm:presLayoutVars>
          <dgm:chMax val="1"/>
          <dgm:chPref val="1"/>
          <dgm:bulletEnabled val="1"/>
        </dgm:presLayoutVars>
      </dgm:prSet>
      <dgm:spPr/>
    </dgm:pt>
    <dgm:pt modelId="{29617971-23A0-4395-8254-61A7F3DE67B9}" type="pres">
      <dgm:prSet presAssocID="{2FF88417-C6F3-4672-9E2C-99D57072C0EC}" presName="ChildText" presStyleLbl="revTx" presStyleIdx="1" presStyleCnt="2">
        <dgm:presLayoutVars>
          <dgm:chMax val="0"/>
          <dgm:chPref val="0"/>
        </dgm:presLayoutVars>
      </dgm:prSet>
      <dgm:spPr/>
    </dgm:pt>
    <dgm:pt modelId="{38871A88-D950-4C3B-A31D-D50A8BE0ADBB}" type="pres">
      <dgm:prSet presAssocID="{2FF88417-C6F3-4672-9E2C-99D57072C0EC}" presName="ChildAccentShape" presStyleLbl="trBgShp" presStyleIdx="0" presStyleCnt="1"/>
      <dgm:spPr/>
    </dgm:pt>
    <dgm:pt modelId="{809DD78E-2AB5-4A3F-AF78-53B7AA9FBFDC}" type="pres">
      <dgm:prSet presAssocID="{2FF88417-C6F3-4672-9E2C-99D57072C0EC}" presName="Image" presStyleLbl="alignImgPlace1" presStyleIdx="0" presStyleCnt="1" custScaleX="171869" custScaleY="139389" custLinFactNeighborX="-3130" custLinFactNeighborY="-23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63B6253C-03CF-433F-BDBA-B3D7D939F4E4}" srcId="{36C0F6B1-6702-4381-BB26-73328A57F40D}" destId="{2FF88417-C6F3-4672-9E2C-99D57072C0EC}" srcOrd="0" destOrd="0" parTransId="{B517CC52-DCF0-41B2-8D44-89DB1AB66128}" sibTransId="{B98CE4DB-F0E4-42A8-9133-CFA81B147BE3}"/>
    <dgm:cxn modelId="{AB38BAB8-B6C5-495D-BA23-E67644AF61F5}" type="presOf" srcId="{2FF88417-C6F3-4672-9E2C-99D57072C0EC}" destId="{C8DD8B82-0AD2-4A70-9708-3F4C1DCFF9D9}" srcOrd="0" destOrd="0" presId="urn:microsoft.com/office/officeart/2009/3/layout/SnapshotPictureList"/>
    <dgm:cxn modelId="{0E17D3BD-9791-48F5-9505-E5A4CEB494A4}" type="presOf" srcId="{36C0F6B1-6702-4381-BB26-73328A57F40D}" destId="{92F45A20-67EA-4738-88A2-39C6C3B27E22}" srcOrd="0" destOrd="0" presId="urn:microsoft.com/office/officeart/2009/3/layout/SnapshotPictureList"/>
    <dgm:cxn modelId="{3B3AC403-7641-48E0-B9D3-EDC4949C6C63}" type="presParOf" srcId="{92F45A20-67EA-4738-88A2-39C6C3B27E22}" destId="{3D170A08-DFC8-4386-A69A-42AC2439949F}" srcOrd="0" destOrd="0" presId="urn:microsoft.com/office/officeart/2009/3/layout/SnapshotPictureList"/>
    <dgm:cxn modelId="{55F000B6-FADD-4095-B7B2-D5B0FC7A4717}" type="presParOf" srcId="{3D170A08-DFC8-4386-A69A-42AC2439949F}" destId="{B272167F-881E-484D-AFE8-8233E85252B2}" srcOrd="0" destOrd="0" presId="urn:microsoft.com/office/officeart/2009/3/layout/SnapshotPictureList"/>
    <dgm:cxn modelId="{0B3D266B-C655-41FD-9114-DE7FE09E6F0B}" type="presParOf" srcId="{3D170A08-DFC8-4386-A69A-42AC2439949F}" destId="{C8DD8B82-0AD2-4A70-9708-3F4C1DCFF9D9}" srcOrd="1" destOrd="0" presId="urn:microsoft.com/office/officeart/2009/3/layout/SnapshotPictureList"/>
    <dgm:cxn modelId="{7772A4D6-36DD-41C7-B2D4-1DE64B7655B7}" type="presParOf" srcId="{3D170A08-DFC8-4386-A69A-42AC2439949F}" destId="{29617971-23A0-4395-8254-61A7F3DE67B9}" srcOrd="2" destOrd="0" presId="urn:microsoft.com/office/officeart/2009/3/layout/SnapshotPictureList"/>
    <dgm:cxn modelId="{F6B10535-C069-45E2-9BC7-E39FBF4E39FA}" type="presParOf" srcId="{3D170A08-DFC8-4386-A69A-42AC2439949F}" destId="{38871A88-D950-4C3B-A31D-D50A8BE0ADBB}" srcOrd="3" destOrd="0" presId="urn:microsoft.com/office/officeart/2009/3/layout/SnapshotPictureList"/>
    <dgm:cxn modelId="{DEF9C30B-6D0E-4A2B-8845-9C8A502AC475}" type="presParOf" srcId="{3D170A08-DFC8-4386-A69A-42AC2439949F}" destId="{809DD78E-2AB5-4A3F-AF78-53B7AA9FBFD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D9D13A-69DB-489A-8CED-130CA3F0AE4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49F4E-37CC-4BFB-9600-02BD99257015}">
      <dgm:prSet phldrT="[Текст]" custT="1"/>
      <dgm:spPr/>
      <dgm:t>
        <a:bodyPr/>
        <a:lstStyle/>
        <a:p>
          <a:r>
            <a:rPr lang="ru-RU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№1</a:t>
          </a:r>
        </a:p>
        <a:p>
          <a:r>
            <a:rPr lang="ru-RU" sz="1800" b="0" i="0" dirty="0">
              <a:latin typeface="+mj-lt"/>
            </a:rPr>
            <a:t>Во время сдачи крови и ее компонентов можно заразиться какой-нибудь неприятной болезнью.</a:t>
          </a:r>
          <a:endParaRPr lang="ru-RU" sz="1800" dirty="0">
            <a:latin typeface="+mj-lt"/>
          </a:endParaRPr>
        </a:p>
      </dgm:t>
    </dgm:pt>
    <dgm:pt modelId="{67A2C697-BF37-4531-96B5-27FC23DA05B3}" type="parTrans" cxnId="{04415490-0816-4ACC-AA9F-C5111E4D7C46}">
      <dgm:prSet/>
      <dgm:spPr/>
      <dgm:t>
        <a:bodyPr/>
        <a:lstStyle/>
        <a:p>
          <a:endParaRPr lang="ru-RU"/>
        </a:p>
      </dgm:t>
    </dgm:pt>
    <dgm:pt modelId="{29A9F3A3-0422-42BD-BC53-B2BDFE8C6787}" type="sibTrans" cxnId="{04415490-0816-4ACC-AA9F-C5111E4D7C46}">
      <dgm:prSet/>
      <dgm:spPr/>
      <dgm:t>
        <a:bodyPr/>
        <a:lstStyle/>
        <a:p>
          <a:endParaRPr lang="ru-RU"/>
        </a:p>
      </dgm:t>
    </dgm:pt>
    <dgm:pt modelId="{08547FA5-EBA1-4396-8DC1-E8B601D2A93C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r>
            <a:rPr lang="ru-RU" sz="1800" b="0" i="0" dirty="0">
              <a:latin typeface="+mj-lt"/>
            </a:rPr>
            <a:t>Шприцы и иглы одноразового пользования вскрывают только в присутствии донора. После использования они уничтожаются.</a:t>
          </a:r>
          <a:endParaRPr lang="ru-RU" sz="1800" dirty="0">
            <a:latin typeface="+mj-lt"/>
          </a:endParaRPr>
        </a:p>
      </dgm:t>
    </dgm:pt>
    <dgm:pt modelId="{506A4B13-A43E-4E5B-9D17-A794ED23ACCC}" type="parTrans" cxnId="{3878B490-BD4E-472B-89AA-760079BB4FA7}">
      <dgm:prSet/>
      <dgm:spPr/>
      <dgm:t>
        <a:bodyPr/>
        <a:lstStyle/>
        <a:p>
          <a:endParaRPr lang="ru-RU"/>
        </a:p>
      </dgm:t>
    </dgm:pt>
    <dgm:pt modelId="{C8076F1A-8393-451B-9D2E-144D94DCA8A9}" type="sibTrans" cxnId="{3878B490-BD4E-472B-89AA-760079BB4FA7}">
      <dgm:prSet/>
      <dgm:spPr/>
      <dgm:t>
        <a:bodyPr/>
        <a:lstStyle/>
        <a:p>
          <a:endParaRPr lang="ru-RU"/>
        </a:p>
      </dgm:t>
    </dgm:pt>
    <dgm:pt modelId="{FF626C77-C128-4F47-9D4E-98CD2D3B4E4E}" type="pres">
      <dgm:prSet presAssocID="{2DD9D13A-69DB-489A-8CED-130CA3F0AE40}" presName="Name0" presStyleCnt="0">
        <dgm:presLayoutVars>
          <dgm:chMax/>
          <dgm:chPref/>
          <dgm:dir/>
        </dgm:presLayoutVars>
      </dgm:prSet>
      <dgm:spPr/>
    </dgm:pt>
    <dgm:pt modelId="{35C06D70-E145-4F77-8CFE-0E6769AD33DA}" type="pres">
      <dgm:prSet presAssocID="{36E49F4E-37CC-4BFB-9600-02BD99257015}" presName="composite" presStyleCnt="0">
        <dgm:presLayoutVars>
          <dgm:chMax/>
          <dgm:chPref/>
        </dgm:presLayoutVars>
      </dgm:prSet>
      <dgm:spPr/>
    </dgm:pt>
    <dgm:pt modelId="{A59D8EA7-433E-4F06-8DBE-D440A88FE737}" type="pres">
      <dgm:prSet presAssocID="{36E49F4E-37CC-4BFB-9600-02BD99257015}" presName="Image" presStyleLbl="bgImgPlace1" presStyleIdx="0" presStyleCnt="2" custScaleX="141770" custScaleY="199146" custLinFactNeighborX="-2715" custLinFactNeighborY="-227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B08042DC-DB57-4202-B305-748A179EDF63}" type="pres">
      <dgm:prSet presAssocID="{36E49F4E-37CC-4BFB-9600-02BD9925701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CEC7E3C-0D7E-4B3B-91F8-C579C86EC296}" type="pres">
      <dgm:prSet presAssocID="{36E49F4E-37CC-4BFB-9600-02BD99257015}" presName="tlFrame" presStyleLbl="node1" presStyleIdx="0" presStyleCnt="8" custScaleY="108520"/>
      <dgm:spPr/>
    </dgm:pt>
    <dgm:pt modelId="{F18931A3-5E71-48FE-A132-1E83D728E468}" type="pres">
      <dgm:prSet presAssocID="{36E49F4E-37CC-4BFB-9600-02BD99257015}" presName="trFrame" presStyleLbl="node1" presStyleIdx="1" presStyleCnt="8" custScaleY="108520"/>
      <dgm:spPr/>
    </dgm:pt>
    <dgm:pt modelId="{387E5394-EAC2-4349-8F33-37192FA63123}" type="pres">
      <dgm:prSet presAssocID="{36E49F4E-37CC-4BFB-9600-02BD99257015}" presName="blFrame" presStyleLbl="node1" presStyleIdx="2" presStyleCnt="8" custScaleY="108520"/>
      <dgm:spPr/>
    </dgm:pt>
    <dgm:pt modelId="{8049A93F-3DD1-4472-B370-0549A5D95B4B}" type="pres">
      <dgm:prSet presAssocID="{36E49F4E-37CC-4BFB-9600-02BD99257015}" presName="brFrame" presStyleLbl="node1" presStyleIdx="3" presStyleCnt="8" custScaleY="108520"/>
      <dgm:spPr/>
    </dgm:pt>
    <dgm:pt modelId="{049D4BB4-F4BD-4BCC-88F1-A2FF7456567D}" type="pres">
      <dgm:prSet presAssocID="{29A9F3A3-0422-42BD-BC53-B2BDFE8C6787}" presName="sibTrans" presStyleCnt="0"/>
      <dgm:spPr/>
    </dgm:pt>
    <dgm:pt modelId="{7AB9AD32-C788-4B48-B6C1-079B7BEAA584}" type="pres">
      <dgm:prSet presAssocID="{08547FA5-EBA1-4396-8DC1-E8B601D2A93C}" presName="composite" presStyleCnt="0">
        <dgm:presLayoutVars>
          <dgm:chMax/>
          <dgm:chPref/>
        </dgm:presLayoutVars>
      </dgm:prSet>
      <dgm:spPr/>
    </dgm:pt>
    <dgm:pt modelId="{FEA82986-7521-4F86-AF9A-15714E85601C}" type="pres">
      <dgm:prSet presAssocID="{08547FA5-EBA1-4396-8DC1-E8B601D2A93C}" presName="Image" presStyleLbl="bgImgPlace1" presStyleIdx="1" presStyleCnt="2" custScaleX="136936" custScaleY="191514" custLinFactNeighborX="-22769" custLinFactNeighborY="-124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60602CB-8551-4848-A313-7059512EA593}" type="pres">
      <dgm:prSet presAssocID="{08547FA5-EBA1-4396-8DC1-E8B601D2A93C}" presName="ParentText" presStyleLbl="revTx" presStyleIdx="1" presStyleCnt="2" custScaleX="140598" custScaleY="165479">
        <dgm:presLayoutVars>
          <dgm:chMax val="0"/>
          <dgm:chPref val="0"/>
          <dgm:bulletEnabled val="1"/>
        </dgm:presLayoutVars>
      </dgm:prSet>
      <dgm:spPr/>
    </dgm:pt>
    <dgm:pt modelId="{D2E9680A-DC3C-4325-883D-CF78F66756D1}" type="pres">
      <dgm:prSet presAssocID="{08547FA5-EBA1-4396-8DC1-E8B601D2A93C}" presName="tlFrame" presStyleLbl="node1" presStyleIdx="4" presStyleCnt="8" custLinFactNeighborX="-81728" custLinFactNeighborY="16697"/>
      <dgm:spPr/>
    </dgm:pt>
    <dgm:pt modelId="{A02A42FD-CDDB-4824-9D30-BBEB5AE5CE1F}" type="pres">
      <dgm:prSet presAssocID="{08547FA5-EBA1-4396-8DC1-E8B601D2A93C}" presName="trFrame" presStyleLbl="node1" presStyleIdx="5" presStyleCnt="8" custLinFactNeighborX="43126" custLinFactNeighborY="16697"/>
      <dgm:spPr/>
    </dgm:pt>
    <dgm:pt modelId="{75D44D37-2269-4AE2-8F9B-1A927A1C7D26}" type="pres">
      <dgm:prSet presAssocID="{08547FA5-EBA1-4396-8DC1-E8B601D2A93C}" presName="blFrame" presStyleLbl="node1" presStyleIdx="6" presStyleCnt="8" custLinFactNeighborX="-81728" custLinFactNeighborY="22843"/>
      <dgm:spPr/>
    </dgm:pt>
    <dgm:pt modelId="{D5DC0A2B-C653-48EB-9D9C-26A40D953665}" type="pres">
      <dgm:prSet presAssocID="{08547FA5-EBA1-4396-8DC1-E8B601D2A93C}" presName="brFrame" presStyleLbl="node1" presStyleIdx="7" presStyleCnt="8" custLinFactNeighborX="45222" custLinFactNeighborY="22843"/>
      <dgm:spPr/>
    </dgm:pt>
  </dgm:ptLst>
  <dgm:cxnLst>
    <dgm:cxn modelId="{A7F8CF55-9FE9-4ADC-BC29-8FBD0512C928}" type="presOf" srcId="{08547FA5-EBA1-4396-8DC1-E8B601D2A93C}" destId="{860602CB-8551-4848-A313-7059512EA593}" srcOrd="0" destOrd="0" presId="urn:microsoft.com/office/officeart/2009/3/layout/FramedTextPicture"/>
    <dgm:cxn modelId="{E3DF2257-0257-4DFF-9C60-0CF303004688}" type="presOf" srcId="{36E49F4E-37CC-4BFB-9600-02BD99257015}" destId="{B08042DC-DB57-4202-B305-748A179EDF63}" srcOrd="0" destOrd="0" presId="urn:microsoft.com/office/officeart/2009/3/layout/FramedTextPicture"/>
    <dgm:cxn modelId="{04415490-0816-4ACC-AA9F-C5111E4D7C46}" srcId="{2DD9D13A-69DB-489A-8CED-130CA3F0AE40}" destId="{36E49F4E-37CC-4BFB-9600-02BD99257015}" srcOrd="0" destOrd="0" parTransId="{67A2C697-BF37-4531-96B5-27FC23DA05B3}" sibTransId="{29A9F3A3-0422-42BD-BC53-B2BDFE8C6787}"/>
    <dgm:cxn modelId="{3878B490-BD4E-472B-89AA-760079BB4FA7}" srcId="{2DD9D13A-69DB-489A-8CED-130CA3F0AE40}" destId="{08547FA5-EBA1-4396-8DC1-E8B601D2A93C}" srcOrd="1" destOrd="0" parTransId="{506A4B13-A43E-4E5B-9D17-A794ED23ACCC}" sibTransId="{C8076F1A-8393-451B-9D2E-144D94DCA8A9}"/>
    <dgm:cxn modelId="{5F9ADAAA-9369-4BB8-9B99-7C6CC5D5038F}" type="presOf" srcId="{2DD9D13A-69DB-489A-8CED-130CA3F0AE40}" destId="{FF626C77-C128-4F47-9D4E-98CD2D3B4E4E}" srcOrd="0" destOrd="0" presId="urn:microsoft.com/office/officeart/2009/3/layout/FramedTextPicture"/>
    <dgm:cxn modelId="{28C9D515-7285-40C4-8B3C-80B1C3ACBEFA}" type="presParOf" srcId="{FF626C77-C128-4F47-9D4E-98CD2D3B4E4E}" destId="{35C06D70-E145-4F77-8CFE-0E6769AD33DA}" srcOrd="0" destOrd="0" presId="urn:microsoft.com/office/officeart/2009/3/layout/FramedTextPicture"/>
    <dgm:cxn modelId="{0C885E3D-33BD-4678-A115-189563157E39}" type="presParOf" srcId="{35C06D70-E145-4F77-8CFE-0E6769AD33DA}" destId="{A59D8EA7-433E-4F06-8DBE-D440A88FE737}" srcOrd="0" destOrd="0" presId="urn:microsoft.com/office/officeart/2009/3/layout/FramedTextPicture"/>
    <dgm:cxn modelId="{7F440D40-35CA-4FBB-AFDA-CAF8F47902C3}" type="presParOf" srcId="{35C06D70-E145-4F77-8CFE-0E6769AD33DA}" destId="{B08042DC-DB57-4202-B305-748A179EDF63}" srcOrd="1" destOrd="0" presId="urn:microsoft.com/office/officeart/2009/3/layout/FramedTextPicture"/>
    <dgm:cxn modelId="{D522B11F-7858-4408-9463-A0171914556A}" type="presParOf" srcId="{35C06D70-E145-4F77-8CFE-0E6769AD33DA}" destId="{DCEC7E3C-0D7E-4B3B-91F8-C579C86EC296}" srcOrd="2" destOrd="0" presId="urn:microsoft.com/office/officeart/2009/3/layout/FramedTextPicture"/>
    <dgm:cxn modelId="{60D2CF1D-80A9-4DAD-BDDD-84BF434FB51C}" type="presParOf" srcId="{35C06D70-E145-4F77-8CFE-0E6769AD33DA}" destId="{F18931A3-5E71-48FE-A132-1E83D728E468}" srcOrd="3" destOrd="0" presId="urn:microsoft.com/office/officeart/2009/3/layout/FramedTextPicture"/>
    <dgm:cxn modelId="{E8797797-996C-4B66-89D9-A47A22F87011}" type="presParOf" srcId="{35C06D70-E145-4F77-8CFE-0E6769AD33DA}" destId="{387E5394-EAC2-4349-8F33-37192FA63123}" srcOrd="4" destOrd="0" presId="urn:microsoft.com/office/officeart/2009/3/layout/FramedTextPicture"/>
    <dgm:cxn modelId="{6D6F4BC6-0375-4D78-8677-BAC1C233B1CD}" type="presParOf" srcId="{35C06D70-E145-4F77-8CFE-0E6769AD33DA}" destId="{8049A93F-3DD1-4472-B370-0549A5D95B4B}" srcOrd="5" destOrd="0" presId="urn:microsoft.com/office/officeart/2009/3/layout/FramedTextPicture"/>
    <dgm:cxn modelId="{25F568BB-F5EF-4221-B1C9-E36BC3FA032E}" type="presParOf" srcId="{FF626C77-C128-4F47-9D4E-98CD2D3B4E4E}" destId="{049D4BB4-F4BD-4BCC-88F1-A2FF7456567D}" srcOrd="1" destOrd="0" presId="urn:microsoft.com/office/officeart/2009/3/layout/FramedTextPicture"/>
    <dgm:cxn modelId="{FB88C48B-F614-4A93-B52C-C2C1164FF06E}" type="presParOf" srcId="{FF626C77-C128-4F47-9D4E-98CD2D3B4E4E}" destId="{7AB9AD32-C788-4B48-B6C1-079B7BEAA584}" srcOrd="2" destOrd="0" presId="urn:microsoft.com/office/officeart/2009/3/layout/FramedTextPicture"/>
    <dgm:cxn modelId="{520EC53D-F4DD-48C6-80C6-D82200EEB00D}" type="presParOf" srcId="{7AB9AD32-C788-4B48-B6C1-079B7BEAA584}" destId="{FEA82986-7521-4F86-AF9A-15714E85601C}" srcOrd="0" destOrd="0" presId="urn:microsoft.com/office/officeart/2009/3/layout/FramedTextPicture"/>
    <dgm:cxn modelId="{83B97779-BFB3-4C7A-AF8E-982037E98904}" type="presParOf" srcId="{7AB9AD32-C788-4B48-B6C1-079B7BEAA584}" destId="{860602CB-8551-4848-A313-7059512EA593}" srcOrd="1" destOrd="0" presId="urn:microsoft.com/office/officeart/2009/3/layout/FramedTextPicture"/>
    <dgm:cxn modelId="{FDB4848A-E8E6-4594-AB52-0B299106B285}" type="presParOf" srcId="{7AB9AD32-C788-4B48-B6C1-079B7BEAA584}" destId="{D2E9680A-DC3C-4325-883D-CF78F66756D1}" srcOrd="2" destOrd="0" presId="urn:microsoft.com/office/officeart/2009/3/layout/FramedTextPicture"/>
    <dgm:cxn modelId="{E41BADA2-DCB3-4469-A02A-EE44E9CD2BB8}" type="presParOf" srcId="{7AB9AD32-C788-4B48-B6C1-079B7BEAA584}" destId="{A02A42FD-CDDB-4824-9D30-BBEB5AE5CE1F}" srcOrd="3" destOrd="0" presId="urn:microsoft.com/office/officeart/2009/3/layout/FramedTextPicture"/>
    <dgm:cxn modelId="{2A6F3102-28FB-45BD-BB70-1BF9305278D3}" type="presParOf" srcId="{7AB9AD32-C788-4B48-B6C1-079B7BEAA584}" destId="{75D44D37-2269-4AE2-8F9B-1A927A1C7D26}" srcOrd="4" destOrd="0" presId="urn:microsoft.com/office/officeart/2009/3/layout/FramedTextPicture"/>
    <dgm:cxn modelId="{D3D2BC70-F663-4BB2-8D4A-C7CA33179239}" type="presParOf" srcId="{7AB9AD32-C788-4B48-B6C1-079B7BEAA584}" destId="{D5DC0A2B-C653-48EB-9D9C-26A40D95366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D9D13A-69DB-489A-8CED-130CA3F0AE4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49F4E-37CC-4BFB-9600-02BD99257015}">
      <dgm:prSet phldrT="[Текст]" custT="1"/>
      <dgm:spPr/>
      <dgm:t>
        <a:bodyPr/>
        <a:lstStyle/>
        <a:p>
          <a:r>
            <a:rPr lang="ru-RU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№2</a:t>
          </a:r>
        </a:p>
        <a:p>
          <a:r>
            <a:rPr lang="ru-RU" sz="1800" dirty="0">
              <a:latin typeface="+mj-lt"/>
            </a:rPr>
            <a:t>Донорство – это больно.</a:t>
          </a:r>
        </a:p>
      </dgm:t>
    </dgm:pt>
    <dgm:pt modelId="{67A2C697-BF37-4531-96B5-27FC23DA05B3}" type="parTrans" cxnId="{04415490-0816-4ACC-AA9F-C5111E4D7C46}">
      <dgm:prSet/>
      <dgm:spPr/>
      <dgm:t>
        <a:bodyPr/>
        <a:lstStyle/>
        <a:p>
          <a:endParaRPr lang="ru-RU"/>
        </a:p>
      </dgm:t>
    </dgm:pt>
    <dgm:pt modelId="{29A9F3A3-0422-42BD-BC53-B2BDFE8C6787}" type="sibTrans" cxnId="{04415490-0816-4ACC-AA9F-C5111E4D7C46}">
      <dgm:prSet/>
      <dgm:spPr/>
      <dgm:t>
        <a:bodyPr/>
        <a:lstStyle/>
        <a:p>
          <a:endParaRPr lang="ru-RU"/>
        </a:p>
      </dgm:t>
    </dgm:pt>
    <dgm:pt modelId="{08547FA5-EBA1-4396-8DC1-E8B601D2A93C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r>
            <a:rPr lang="ru-RU" sz="1800" b="0" i="0" dirty="0">
              <a:latin typeface="+mj-lt"/>
            </a:rPr>
            <a:t>Ощущения от укола иглы как щипок кожи на внутренней поверхности локтевой области.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8076F1A-8393-451B-9D2E-144D94DCA8A9}" type="sibTrans" cxnId="{3878B490-BD4E-472B-89AA-760079BB4FA7}">
      <dgm:prSet/>
      <dgm:spPr/>
      <dgm:t>
        <a:bodyPr/>
        <a:lstStyle/>
        <a:p>
          <a:endParaRPr lang="ru-RU"/>
        </a:p>
      </dgm:t>
    </dgm:pt>
    <dgm:pt modelId="{506A4B13-A43E-4E5B-9D17-A794ED23ACCC}" type="parTrans" cxnId="{3878B490-BD4E-472B-89AA-760079BB4FA7}">
      <dgm:prSet/>
      <dgm:spPr/>
      <dgm:t>
        <a:bodyPr/>
        <a:lstStyle/>
        <a:p>
          <a:endParaRPr lang="ru-RU"/>
        </a:p>
      </dgm:t>
    </dgm:pt>
    <dgm:pt modelId="{FF626C77-C128-4F47-9D4E-98CD2D3B4E4E}" type="pres">
      <dgm:prSet presAssocID="{2DD9D13A-69DB-489A-8CED-130CA3F0AE40}" presName="Name0" presStyleCnt="0">
        <dgm:presLayoutVars>
          <dgm:chMax/>
          <dgm:chPref/>
          <dgm:dir/>
        </dgm:presLayoutVars>
      </dgm:prSet>
      <dgm:spPr/>
    </dgm:pt>
    <dgm:pt modelId="{35C06D70-E145-4F77-8CFE-0E6769AD33DA}" type="pres">
      <dgm:prSet presAssocID="{36E49F4E-37CC-4BFB-9600-02BD99257015}" presName="composite" presStyleCnt="0">
        <dgm:presLayoutVars>
          <dgm:chMax/>
          <dgm:chPref/>
        </dgm:presLayoutVars>
      </dgm:prSet>
      <dgm:spPr/>
    </dgm:pt>
    <dgm:pt modelId="{A59D8EA7-433E-4F06-8DBE-D440A88FE737}" type="pres">
      <dgm:prSet presAssocID="{36E49F4E-37CC-4BFB-9600-02BD99257015}" presName="Image" presStyleLbl="bgImgPlace1" presStyleIdx="0" presStyleCnt="2" custScaleX="141770" custScaleY="199146" custLinFactNeighborX="-2715" custLinFactNeighborY="-22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B08042DC-DB57-4202-B305-748A179EDF63}" type="pres">
      <dgm:prSet presAssocID="{36E49F4E-37CC-4BFB-9600-02BD9925701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CEC7E3C-0D7E-4B3B-91F8-C579C86EC296}" type="pres">
      <dgm:prSet presAssocID="{36E49F4E-37CC-4BFB-9600-02BD99257015}" presName="tlFrame" presStyleLbl="node1" presStyleIdx="0" presStyleCnt="8" custScaleY="108520"/>
      <dgm:spPr/>
    </dgm:pt>
    <dgm:pt modelId="{F18931A3-5E71-48FE-A132-1E83D728E468}" type="pres">
      <dgm:prSet presAssocID="{36E49F4E-37CC-4BFB-9600-02BD99257015}" presName="trFrame" presStyleLbl="node1" presStyleIdx="1" presStyleCnt="8" custScaleY="108520"/>
      <dgm:spPr/>
    </dgm:pt>
    <dgm:pt modelId="{387E5394-EAC2-4349-8F33-37192FA63123}" type="pres">
      <dgm:prSet presAssocID="{36E49F4E-37CC-4BFB-9600-02BD99257015}" presName="blFrame" presStyleLbl="node1" presStyleIdx="2" presStyleCnt="8" custScaleY="108520"/>
      <dgm:spPr/>
    </dgm:pt>
    <dgm:pt modelId="{8049A93F-3DD1-4472-B370-0549A5D95B4B}" type="pres">
      <dgm:prSet presAssocID="{36E49F4E-37CC-4BFB-9600-02BD99257015}" presName="brFrame" presStyleLbl="node1" presStyleIdx="3" presStyleCnt="8" custScaleY="108520"/>
      <dgm:spPr/>
    </dgm:pt>
    <dgm:pt modelId="{049D4BB4-F4BD-4BCC-88F1-A2FF7456567D}" type="pres">
      <dgm:prSet presAssocID="{29A9F3A3-0422-42BD-BC53-B2BDFE8C6787}" presName="sibTrans" presStyleCnt="0"/>
      <dgm:spPr/>
    </dgm:pt>
    <dgm:pt modelId="{7AB9AD32-C788-4B48-B6C1-079B7BEAA584}" type="pres">
      <dgm:prSet presAssocID="{08547FA5-EBA1-4396-8DC1-E8B601D2A93C}" presName="composite" presStyleCnt="0">
        <dgm:presLayoutVars>
          <dgm:chMax/>
          <dgm:chPref/>
        </dgm:presLayoutVars>
      </dgm:prSet>
      <dgm:spPr/>
    </dgm:pt>
    <dgm:pt modelId="{FEA82986-7521-4F86-AF9A-15714E85601C}" type="pres">
      <dgm:prSet presAssocID="{08547FA5-EBA1-4396-8DC1-E8B601D2A93C}" presName="Image" presStyleLbl="bgImgPlace1" presStyleIdx="1" presStyleCnt="2" custScaleX="136936" custScaleY="191514" custLinFactNeighborX="-22769" custLinFactNeighborY="-124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860602CB-8551-4848-A313-7059512EA593}" type="pres">
      <dgm:prSet presAssocID="{08547FA5-EBA1-4396-8DC1-E8B601D2A93C}" presName="ParentText" presStyleLbl="revTx" presStyleIdx="1" presStyleCnt="2" custScaleX="140598" custScaleY="165479">
        <dgm:presLayoutVars>
          <dgm:chMax val="0"/>
          <dgm:chPref val="0"/>
          <dgm:bulletEnabled val="1"/>
        </dgm:presLayoutVars>
      </dgm:prSet>
      <dgm:spPr/>
    </dgm:pt>
    <dgm:pt modelId="{D2E9680A-DC3C-4325-883D-CF78F66756D1}" type="pres">
      <dgm:prSet presAssocID="{08547FA5-EBA1-4396-8DC1-E8B601D2A93C}" presName="tlFrame" presStyleLbl="node1" presStyleIdx="4" presStyleCnt="8" custLinFactNeighborX="-81728" custLinFactNeighborY="16697"/>
      <dgm:spPr/>
    </dgm:pt>
    <dgm:pt modelId="{A02A42FD-CDDB-4824-9D30-BBEB5AE5CE1F}" type="pres">
      <dgm:prSet presAssocID="{08547FA5-EBA1-4396-8DC1-E8B601D2A93C}" presName="trFrame" presStyleLbl="node1" presStyleIdx="5" presStyleCnt="8" custLinFactNeighborX="43126" custLinFactNeighborY="16697"/>
      <dgm:spPr/>
    </dgm:pt>
    <dgm:pt modelId="{75D44D37-2269-4AE2-8F9B-1A927A1C7D26}" type="pres">
      <dgm:prSet presAssocID="{08547FA5-EBA1-4396-8DC1-E8B601D2A93C}" presName="blFrame" presStyleLbl="node1" presStyleIdx="6" presStyleCnt="8" custLinFactNeighborX="-81728" custLinFactNeighborY="22843"/>
      <dgm:spPr/>
    </dgm:pt>
    <dgm:pt modelId="{D5DC0A2B-C653-48EB-9D9C-26A40D953665}" type="pres">
      <dgm:prSet presAssocID="{08547FA5-EBA1-4396-8DC1-E8B601D2A93C}" presName="brFrame" presStyleLbl="node1" presStyleIdx="7" presStyleCnt="8" custLinFactNeighborX="45222" custLinFactNeighborY="22843"/>
      <dgm:spPr/>
    </dgm:pt>
  </dgm:ptLst>
  <dgm:cxnLst>
    <dgm:cxn modelId="{572FE537-F2F1-47F2-B02C-58FB12526F4A}" type="presOf" srcId="{08547FA5-EBA1-4396-8DC1-E8B601D2A93C}" destId="{860602CB-8551-4848-A313-7059512EA593}" srcOrd="0" destOrd="0" presId="urn:microsoft.com/office/officeart/2009/3/layout/FramedTextPicture"/>
    <dgm:cxn modelId="{99646751-DFB4-4F15-884E-4318FC299D4C}" type="presOf" srcId="{2DD9D13A-69DB-489A-8CED-130CA3F0AE40}" destId="{FF626C77-C128-4F47-9D4E-98CD2D3B4E4E}" srcOrd="0" destOrd="0" presId="urn:microsoft.com/office/officeart/2009/3/layout/FramedTextPicture"/>
    <dgm:cxn modelId="{04415490-0816-4ACC-AA9F-C5111E4D7C46}" srcId="{2DD9D13A-69DB-489A-8CED-130CA3F0AE40}" destId="{36E49F4E-37CC-4BFB-9600-02BD99257015}" srcOrd="0" destOrd="0" parTransId="{67A2C697-BF37-4531-96B5-27FC23DA05B3}" sibTransId="{29A9F3A3-0422-42BD-BC53-B2BDFE8C6787}"/>
    <dgm:cxn modelId="{3878B490-BD4E-472B-89AA-760079BB4FA7}" srcId="{2DD9D13A-69DB-489A-8CED-130CA3F0AE40}" destId="{08547FA5-EBA1-4396-8DC1-E8B601D2A93C}" srcOrd="1" destOrd="0" parTransId="{506A4B13-A43E-4E5B-9D17-A794ED23ACCC}" sibTransId="{C8076F1A-8393-451B-9D2E-144D94DCA8A9}"/>
    <dgm:cxn modelId="{34656E96-E06B-4BBC-B8AC-781A98AA5E78}" type="presOf" srcId="{36E49F4E-37CC-4BFB-9600-02BD99257015}" destId="{B08042DC-DB57-4202-B305-748A179EDF63}" srcOrd="0" destOrd="0" presId="urn:microsoft.com/office/officeart/2009/3/layout/FramedTextPicture"/>
    <dgm:cxn modelId="{C80600C7-B89F-4839-8507-C1543475EB8D}" type="presParOf" srcId="{FF626C77-C128-4F47-9D4E-98CD2D3B4E4E}" destId="{35C06D70-E145-4F77-8CFE-0E6769AD33DA}" srcOrd="0" destOrd="0" presId="urn:microsoft.com/office/officeart/2009/3/layout/FramedTextPicture"/>
    <dgm:cxn modelId="{0306A8CD-1DDD-494E-8EE3-C106B34869D7}" type="presParOf" srcId="{35C06D70-E145-4F77-8CFE-0E6769AD33DA}" destId="{A59D8EA7-433E-4F06-8DBE-D440A88FE737}" srcOrd="0" destOrd="0" presId="urn:microsoft.com/office/officeart/2009/3/layout/FramedTextPicture"/>
    <dgm:cxn modelId="{40D14FE0-15E2-45D1-9303-FD70A35F3C91}" type="presParOf" srcId="{35C06D70-E145-4F77-8CFE-0E6769AD33DA}" destId="{B08042DC-DB57-4202-B305-748A179EDF63}" srcOrd="1" destOrd="0" presId="urn:microsoft.com/office/officeart/2009/3/layout/FramedTextPicture"/>
    <dgm:cxn modelId="{F80E4A8B-7CDA-4B5C-A542-F104DA617401}" type="presParOf" srcId="{35C06D70-E145-4F77-8CFE-0E6769AD33DA}" destId="{DCEC7E3C-0D7E-4B3B-91F8-C579C86EC296}" srcOrd="2" destOrd="0" presId="urn:microsoft.com/office/officeart/2009/3/layout/FramedTextPicture"/>
    <dgm:cxn modelId="{1C596855-B29C-4891-9FF2-E3B25F965527}" type="presParOf" srcId="{35C06D70-E145-4F77-8CFE-0E6769AD33DA}" destId="{F18931A3-5E71-48FE-A132-1E83D728E468}" srcOrd="3" destOrd="0" presId="urn:microsoft.com/office/officeart/2009/3/layout/FramedTextPicture"/>
    <dgm:cxn modelId="{6EE036FC-B157-4C2E-ACEB-46EC0CF890D7}" type="presParOf" srcId="{35C06D70-E145-4F77-8CFE-0E6769AD33DA}" destId="{387E5394-EAC2-4349-8F33-37192FA63123}" srcOrd="4" destOrd="0" presId="urn:microsoft.com/office/officeart/2009/3/layout/FramedTextPicture"/>
    <dgm:cxn modelId="{10F0FF3A-76C5-4419-BC6F-C64D3817FCCF}" type="presParOf" srcId="{35C06D70-E145-4F77-8CFE-0E6769AD33DA}" destId="{8049A93F-3DD1-4472-B370-0549A5D95B4B}" srcOrd="5" destOrd="0" presId="urn:microsoft.com/office/officeart/2009/3/layout/FramedTextPicture"/>
    <dgm:cxn modelId="{FFC56F66-BC60-4302-8272-F1E3029AA80F}" type="presParOf" srcId="{FF626C77-C128-4F47-9D4E-98CD2D3B4E4E}" destId="{049D4BB4-F4BD-4BCC-88F1-A2FF7456567D}" srcOrd="1" destOrd="0" presId="urn:microsoft.com/office/officeart/2009/3/layout/FramedTextPicture"/>
    <dgm:cxn modelId="{A68707BC-F564-4398-A413-EB6DD7E4C190}" type="presParOf" srcId="{FF626C77-C128-4F47-9D4E-98CD2D3B4E4E}" destId="{7AB9AD32-C788-4B48-B6C1-079B7BEAA584}" srcOrd="2" destOrd="0" presId="urn:microsoft.com/office/officeart/2009/3/layout/FramedTextPicture"/>
    <dgm:cxn modelId="{C9AD71DF-1AF1-43E2-A0FE-5E6E12114ACC}" type="presParOf" srcId="{7AB9AD32-C788-4B48-B6C1-079B7BEAA584}" destId="{FEA82986-7521-4F86-AF9A-15714E85601C}" srcOrd="0" destOrd="0" presId="urn:microsoft.com/office/officeart/2009/3/layout/FramedTextPicture"/>
    <dgm:cxn modelId="{E3F3C7D4-1C57-40C0-8688-86257636463E}" type="presParOf" srcId="{7AB9AD32-C788-4B48-B6C1-079B7BEAA584}" destId="{860602CB-8551-4848-A313-7059512EA593}" srcOrd="1" destOrd="0" presId="urn:microsoft.com/office/officeart/2009/3/layout/FramedTextPicture"/>
    <dgm:cxn modelId="{E977E376-576B-4833-8489-B26D7067B399}" type="presParOf" srcId="{7AB9AD32-C788-4B48-B6C1-079B7BEAA584}" destId="{D2E9680A-DC3C-4325-883D-CF78F66756D1}" srcOrd="2" destOrd="0" presId="urn:microsoft.com/office/officeart/2009/3/layout/FramedTextPicture"/>
    <dgm:cxn modelId="{30B759B6-D9ED-497D-ADDE-E4CBAB933072}" type="presParOf" srcId="{7AB9AD32-C788-4B48-B6C1-079B7BEAA584}" destId="{A02A42FD-CDDB-4824-9D30-BBEB5AE5CE1F}" srcOrd="3" destOrd="0" presId="urn:microsoft.com/office/officeart/2009/3/layout/FramedTextPicture"/>
    <dgm:cxn modelId="{222EE91A-5960-4790-B772-EDD4AB7F5F1A}" type="presParOf" srcId="{7AB9AD32-C788-4B48-B6C1-079B7BEAA584}" destId="{75D44D37-2269-4AE2-8F9B-1A927A1C7D26}" srcOrd="4" destOrd="0" presId="urn:microsoft.com/office/officeart/2009/3/layout/FramedTextPicture"/>
    <dgm:cxn modelId="{57AFC303-1C1A-431B-84F2-F976340C6AA5}" type="presParOf" srcId="{7AB9AD32-C788-4B48-B6C1-079B7BEAA584}" destId="{D5DC0A2B-C653-48EB-9D9C-26A40D95366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D9D13A-69DB-489A-8CED-130CA3F0AE4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49F4E-37CC-4BFB-9600-02BD99257015}">
      <dgm:prSet phldrT="[Текст]" custT="1"/>
      <dgm:spPr/>
      <dgm:t>
        <a:bodyPr/>
        <a:lstStyle/>
        <a:p>
          <a:r>
            <a:rPr lang="ru-RU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№3</a:t>
          </a:r>
        </a:p>
        <a:p>
          <a:r>
            <a:rPr lang="ru-RU" sz="1800" b="0" i="0" dirty="0">
              <a:latin typeface="+mj-lt"/>
            </a:rPr>
            <a:t>Сдача крови и ее компонентов - это долгая и мучительная процедура.</a:t>
          </a:r>
          <a:endParaRPr lang="ru-RU" sz="1800" dirty="0">
            <a:latin typeface="+mj-lt"/>
          </a:endParaRPr>
        </a:p>
      </dgm:t>
    </dgm:pt>
    <dgm:pt modelId="{67A2C697-BF37-4531-96B5-27FC23DA05B3}" type="parTrans" cxnId="{04415490-0816-4ACC-AA9F-C5111E4D7C46}">
      <dgm:prSet/>
      <dgm:spPr/>
      <dgm:t>
        <a:bodyPr/>
        <a:lstStyle/>
        <a:p>
          <a:endParaRPr lang="ru-RU"/>
        </a:p>
      </dgm:t>
    </dgm:pt>
    <dgm:pt modelId="{29A9F3A3-0422-42BD-BC53-B2BDFE8C6787}" type="sibTrans" cxnId="{04415490-0816-4ACC-AA9F-C5111E4D7C46}">
      <dgm:prSet/>
      <dgm:spPr/>
      <dgm:t>
        <a:bodyPr/>
        <a:lstStyle/>
        <a:p>
          <a:endParaRPr lang="ru-RU"/>
        </a:p>
      </dgm:t>
    </dgm:pt>
    <dgm:pt modelId="{08547FA5-EBA1-4396-8DC1-E8B601D2A93C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r>
            <a:rPr lang="ru-RU" sz="1800" b="0" i="0" dirty="0">
              <a:latin typeface="+mj-lt"/>
            </a:rPr>
            <a:t>Сдача цельной крови занимает не более 15 минут, сдача компонентов крови от 30 минут, но не более полутора часов.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8076F1A-8393-451B-9D2E-144D94DCA8A9}" type="sibTrans" cxnId="{3878B490-BD4E-472B-89AA-760079BB4FA7}">
      <dgm:prSet/>
      <dgm:spPr/>
      <dgm:t>
        <a:bodyPr/>
        <a:lstStyle/>
        <a:p>
          <a:endParaRPr lang="ru-RU"/>
        </a:p>
      </dgm:t>
    </dgm:pt>
    <dgm:pt modelId="{506A4B13-A43E-4E5B-9D17-A794ED23ACCC}" type="parTrans" cxnId="{3878B490-BD4E-472B-89AA-760079BB4FA7}">
      <dgm:prSet/>
      <dgm:spPr/>
      <dgm:t>
        <a:bodyPr/>
        <a:lstStyle/>
        <a:p>
          <a:endParaRPr lang="ru-RU"/>
        </a:p>
      </dgm:t>
    </dgm:pt>
    <dgm:pt modelId="{FF626C77-C128-4F47-9D4E-98CD2D3B4E4E}" type="pres">
      <dgm:prSet presAssocID="{2DD9D13A-69DB-489A-8CED-130CA3F0AE40}" presName="Name0" presStyleCnt="0">
        <dgm:presLayoutVars>
          <dgm:chMax/>
          <dgm:chPref/>
          <dgm:dir/>
        </dgm:presLayoutVars>
      </dgm:prSet>
      <dgm:spPr/>
    </dgm:pt>
    <dgm:pt modelId="{35C06D70-E145-4F77-8CFE-0E6769AD33DA}" type="pres">
      <dgm:prSet presAssocID="{36E49F4E-37CC-4BFB-9600-02BD99257015}" presName="composite" presStyleCnt="0">
        <dgm:presLayoutVars>
          <dgm:chMax/>
          <dgm:chPref/>
        </dgm:presLayoutVars>
      </dgm:prSet>
      <dgm:spPr/>
    </dgm:pt>
    <dgm:pt modelId="{A59D8EA7-433E-4F06-8DBE-D440A88FE737}" type="pres">
      <dgm:prSet presAssocID="{36E49F4E-37CC-4BFB-9600-02BD99257015}" presName="Image" presStyleLbl="bgImgPlace1" presStyleIdx="0" presStyleCnt="2" custScaleX="141770" custScaleY="199146" custLinFactNeighborX="-2715" custLinFactNeighborY="-22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B08042DC-DB57-4202-B305-748A179EDF63}" type="pres">
      <dgm:prSet presAssocID="{36E49F4E-37CC-4BFB-9600-02BD9925701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CEC7E3C-0D7E-4B3B-91F8-C579C86EC296}" type="pres">
      <dgm:prSet presAssocID="{36E49F4E-37CC-4BFB-9600-02BD99257015}" presName="tlFrame" presStyleLbl="node1" presStyleIdx="0" presStyleCnt="8" custScaleY="108520"/>
      <dgm:spPr/>
    </dgm:pt>
    <dgm:pt modelId="{F18931A3-5E71-48FE-A132-1E83D728E468}" type="pres">
      <dgm:prSet presAssocID="{36E49F4E-37CC-4BFB-9600-02BD99257015}" presName="trFrame" presStyleLbl="node1" presStyleIdx="1" presStyleCnt="8" custScaleY="108520"/>
      <dgm:spPr/>
    </dgm:pt>
    <dgm:pt modelId="{387E5394-EAC2-4349-8F33-37192FA63123}" type="pres">
      <dgm:prSet presAssocID="{36E49F4E-37CC-4BFB-9600-02BD99257015}" presName="blFrame" presStyleLbl="node1" presStyleIdx="2" presStyleCnt="8" custScaleY="108520"/>
      <dgm:spPr/>
    </dgm:pt>
    <dgm:pt modelId="{8049A93F-3DD1-4472-B370-0549A5D95B4B}" type="pres">
      <dgm:prSet presAssocID="{36E49F4E-37CC-4BFB-9600-02BD99257015}" presName="brFrame" presStyleLbl="node1" presStyleIdx="3" presStyleCnt="8" custScaleY="108520"/>
      <dgm:spPr/>
    </dgm:pt>
    <dgm:pt modelId="{049D4BB4-F4BD-4BCC-88F1-A2FF7456567D}" type="pres">
      <dgm:prSet presAssocID="{29A9F3A3-0422-42BD-BC53-B2BDFE8C6787}" presName="sibTrans" presStyleCnt="0"/>
      <dgm:spPr/>
    </dgm:pt>
    <dgm:pt modelId="{7AB9AD32-C788-4B48-B6C1-079B7BEAA584}" type="pres">
      <dgm:prSet presAssocID="{08547FA5-EBA1-4396-8DC1-E8B601D2A93C}" presName="composite" presStyleCnt="0">
        <dgm:presLayoutVars>
          <dgm:chMax/>
          <dgm:chPref/>
        </dgm:presLayoutVars>
      </dgm:prSet>
      <dgm:spPr/>
    </dgm:pt>
    <dgm:pt modelId="{FEA82986-7521-4F86-AF9A-15714E85601C}" type="pres">
      <dgm:prSet presAssocID="{08547FA5-EBA1-4396-8DC1-E8B601D2A93C}" presName="Image" presStyleLbl="bgImgPlace1" presStyleIdx="1" presStyleCnt="2" custScaleX="136936" custScaleY="191514" custLinFactNeighborX="-22769" custLinFactNeighborY="-124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60602CB-8551-4848-A313-7059512EA593}" type="pres">
      <dgm:prSet presAssocID="{08547FA5-EBA1-4396-8DC1-E8B601D2A93C}" presName="ParentText" presStyleLbl="revTx" presStyleIdx="1" presStyleCnt="2" custScaleX="140598" custScaleY="165479">
        <dgm:presLayoutVars>
          <dgm:chMax val="0"/>
          <dgm:chPref val="0"/>
          <dgm:bulletEnabled val="1"/>
        </dgm:presLayoutVars>
      </dgm:prSet>
      <dgm:spPr/>
    </dgm:pt>
    <dgm:pt modelId="{D2E9680A-DC3C-4325-883D-CF78F66756D1}" type="pres">
      <dgm:prSet presAssocID="{08547FA5-EBA1-4396-8DC1-E8B601D2A93C}" presName="tlFrame" presStyleLbl="node1" presStyleIdx="4" presStyleCnt="8" custLinFactNeighborX="-81728" custLinFactNeighborY="16697"/>
      <dgm:spPr/>
    </dgm:pt>
    <dgm:pt modelId="{A02A42FD-CDDB-4824-9D30-BBEB5AE5CE1F}" type="pres">
      <dgm:prSet presAssocID="{08547FA5-EBA1-4396-8DC1-E8B601D2A93C}" presName="trFrame" presStyleLbl="node1" presStyleIdx="5" presStyleCnt="8" custLinFactNeighborX="43126" custLinFactNeighborY="16697"/>
      <dgm:spPr/>
    </dgm:pt>
    <dgm:pt modelId="{75D44D37-2269-4AE2-8F9B-1A927A1C7D26}" type="pres">
      <dgm:prSet presAssocID="{08547FA5-EBA1-4396-8DC1-E8B601D2A93C}" presName="blFrame" presStyleLbl="node1" presStyleIdx="6" presStyleCnt="8" custLinFactNeighborX="-81728" custLinFactNeighborY="22843"/>
      <dgm:spPr/>
    </dgm:pt>
    <dgm:pt modelId="{D5DC0A2B-C653-48EB-9D9C-26A40D953665}" type="pres">
      <dgm:prSet presAssocID="{08547FA5-EBA1-4396-8DC1-E8B601D2A93C}" presName="brFrame" presStyleLbl="node1" presStyleIdx="7" presStyleCnt="8" custLinFactNeighborX="45222" custLinFactNeighborY="22843"/>
      <dgm:spPr/>
    </dgm:pt>
  </dgm:ptLst>
  <dgm:cxnLst>
    <dgm:cxn modelId="{DC977D71-4C9B-4DF5-9BBE-CAC6A0D80F43}" type="presOf" srcId="{36E49F4E-37CC-4BFB-9600-02BD99257015}" destId="{B08042DC-DB57-4202-B305-748A179EDF63}" srcOrd="0" destOrd="0" presId="urn:microsoft.com/office/officeart/2009/3/layout/FramedTextPicture"/>
    <dgm:cxn modelId="{04415490-0816-4ACC-AA9F-C5111E4D7C46}" srcId="{2DD9D13A-69DB-489A-8CED-130CA3F0AE40}" destId="{36E49F4E-37CC-4BFB-9600-02BD99257015}" srcOrd="0" destOrd="0" parTransId="{67A2C697-BF37-4531-96B5-27FC23DA05B3}" sibTransId="{29A9F3A3-0422-42BD-BC53-B2BDFE8C6787}"/>
    <dgm:cxn modelId="{3878B490-BD4E-472B-89AA-760079BB4FA7}" srcId="{2DD9D13A-69DB-489A-8CED-130CA3F0AE40}" destId="{08547FA5-EBA1-4396-8DC1-E8B601D2A93C}" srcOrd="1" destOrd="0" parTransId="{506A4B13-A43E-4E5B-9D17-A794ED23ACCC}" sibTransId="{C8076F1A-8393-451B-9D2E-144D94DCA8A9}"/>
    <dgm:cxn modelId="{48A176C0-FDCB-4CB8-98B3-C532AA5DE6B0}" type="presOf" srcId="{08547FA5-EBA1-4396-8DC1-E8B601D2A93C}" destId="{860602CB-8551-4848-A313-7059512EA593}" srcOrd="0" destOrd="0" presId="urn:microsoft.com/office/officeart/2009/3/layout/FramedTextPicture"/>
    <dgm:cxn modelId="{2C5469E2-CFE2-4C9F-9F95-8C398C0B4E5E}" type="presOf" srcId="{2DD9D13A-69DB-489A-8CED-130CA3F0AE40}" destId="{FF626C77-C128-4F47-9D4E-98CD2D3B4E4E}" srcOrd="0" destOrd="0" presId="urn:microsoft.com/office/officeart/2009/3/layout/FramedTextPicture"/>
    <dgm:cxn modelId="{A342DFEE-14FC-4DFD-BB08-2C25F7BAD891}" type="presParOf" srcId="{FF626C77-C128-4F47-9D4E-98CD2D3B4E4E}" destId="{35C06D70-E145-4F77-8CFE-0E6769AD33DA}" srcOrd="0" destOrd="0" presId="urn:microsoft.com/office/officeart/2009/3/layout/FramedTextPicture"/>
    <dgm:cxn modelId="{205568C9-6158-4BDF-BE78-56420AB93BAF}" type="presParOf" srcId="{35C06D70-E145-4F77-8CFE-0E6769AD33DA}" destId="{A59D8EA7-433E-4F06-8DBE-D440A88FE737}" srcOrd="0" destOrd="0" presId="urn:microsoft.com/office/officeart/2009/3/layout/FramedTextPicture"/>
    <dgm:cxn modelId="{BE3ADEDE-8957-445A-A096-70F1AD7164E5}" type="presParOf" srcId="{35C06D70-E145-4F77-8CFE-0E6769AD33DA}" destId="{B08042DC-DB57-4202-B305-748A179EDF63}" srcOrd="1" destOrd="0" presId="urn:microsoft.com/office/officeart/2009/3/layout/FramedTextPicture"/>
    <dgm:cxn modelId="{345924D0-9616-4100-98A7-CEEBEA07A813}" type="presParOf" srcId="{35C06D70-E145-4F77-8CFE-0E6769AD33DA}" destId="{DCEC7E3C-0D7E-4B3B-91F8-C579C86EC296}" srcOrd="2" destOrd="0" presId="urn:microsoft.com/office/officeart/2009/3/layout/FramedTextPicture"/>
    <dgm:cxn modelId="{4DC38D76-F35F-4E09-9F7A-B5AC809911FA}" type="presParOf" srcId="{35C06D70-E145-4F77-8CFE-0E6769AD33DA}" destId="{F18931A3-5E71-48FE-A132-1E83D728E468}" srcOrd="3" destOrd="0" presId="urn:microsoft.com/office/officeart/2009/3/layout/FramedTextPicture"/>
    <dgm:cxn modelId="{6F981001-F099-4769-B1D4-2DC088390F72}" type="presParOf" srcId="{35C06D70-E145-4F77-8CFE-0E6769AD33DA}" destId="{387E5394-EAC2-4349-8F33-37192FA63123}" srcOrd="4" destOrd="0" presId="urn:microsoft.com/office/officeart/2009/3/layout/FramedTextPicture"/>
    <dgm:cxn modelId="{A5023E9A-FEAD-4F3F-B39D-A527EE940FF4}" type="presParOf" srcId="{35C06D70-E145-4F77-8CFE-0E6769AD33DA}" destId="{8049A93F-3DD1-4472-B370-0549A5D95B4B}" srcOrd="5" destOrd="0" presId="urn:microsoft.com/office/officeart/2009/3/layout/FramedTextPicture"/>
    <dgm:cxn modelId="{6C72875B-3A4C-4FC1-88B6-51683B2E1B21}" type="presParOf" srcId="{FF626C77-C128-4F47-9D4E-98CD2D3B4E4E}" destId="{049D4BB4-F4BD-4BCC-88F1-A2FF7456567D}" srcOrd="1" destOrd="0" presId="urn:microsoft.com/office/officeart/2009/3/layout/FramedTextPicture"/>
    <dgm:cxn modelId="{7EF506A9-E1CE-437B-B39C-88D4B66FA53E}" type="presParOf" srcId="{FF626C77-C128-4F47-9D4E-98CD2D3B4E4E}" destId="{7AB9AD32-C788-4B48-B6C1-079B7BEAA584}" srcOrd="2" destOrd="0" presId="urn:microsoft.com/office/officeart/2009/3/layout/FramedTextPicture"/>
    <dgm:cxn modelId="{62CB5C71-6D86-476F-9FC8-CED4409E68A8}" type="presParOf" srcId="{7AB9AD32-C788-4B48-B6C1-079B7BEAA584}" destId="{FEA82986-7521-4F86-AF9A-15714E85601C}" srcOrd="0" destOrd="0" presId="urn:microsoft.com/office/officeart/2009/3/layout/FramedTextPicture"/>
    <dgm:cxn modelId="{51CF04B9-D60C-4D87-821B-36E220939B51}" type="presParOf" srcId="{7AB9AD32-C788-4B48-B6C1-079B7BEAA584}" destId="{860602CB-8551-4848-A313-7059512EA593}" srcOrd="1" destOrd="0" presId="urn:microsoft.com/office/officeart/2009/3/layout/FramedTextPicture"/>
    <dgm:cxn modelId="{40A75DE5-5171-48D5-9331-A0EF66EB4687}" type="presParOf" srcId="{7AB9AD32-C788-4B48-B6C1-079B7BEAA584}" destId="{D2E9680A-DC3C-4325-883D-CF78F66756D1}" srcOrd="2" destOrd="0" presId="urn:microsoft.com/office/officeart/2009/3/layout/FramedTextPicture"/>
    <dgm:cxn modelId="{676A7C13-5021-4810-BA17-97DC11B950CE}" type="presParOf" srcId="{7AB9AD32-C788-4B48-B6C1-079B7BEAA584}" destId="{A02A42FD-CDDB-4824-9D30-BBEB5AE5CE1F}" srcOrd="3" destOrd="0" presId="urn:microsoft.com/office/officeart/2009/3/layout/FramedTextPicture"/>
    <dgm:cxn modelId="{0701FB49-ED61-424D-ADE9-425EF559EB3B}" type="presParOf" srcId="{7AB9AD32-C788-4B48-B6C1-079B7BEAA584}" destId="{75D44D37-2269-4AE2-8F9B-1A927A1C7D26}" srcOrd="4" destOrd="0" presId="urn:microsoft.com/office/officeart/2009/3/layout/FramedTextPicture"/>
    <dgm:cxn modelId="{CF42E686-35B2-45B9-A635-46E3ADE940D5}" type="presParOf" srcId="{7AB9AD32-C788-4B48-B6C1-079B7BEAA584}" destId="{D5DC0A2B-C653-48EB-9D9C-26A40D95366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D9D13A-69DB-489A-8CED-130CA3F0AE4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49F4E-37CC-4BFB-9600-02BD99257015}">
      <dgm:prSet phldrT="[Текст]" custT="1"/>
      <dgm:spPr/>
      <dgm:t>
        <a:bodyPr/>
        <a:lstStyle/>
        <a:p>
          <a:r>
            <a:rPr lang="ru-RU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№4</a:t>
          </a:r>
        </a:p>
        <a:p>
          <a:r>
            <a:rPr lang="ru-RU" sz="1800" b="0" i="0" dirty="0">
              <a:latin typeface="+mj-lt"/>
            </a:rPr>
            <a:t>«У меня распространенная группа крови, моя кровь не нужна»</a:t>
          </a:r>
          <a:endParaRPr lang="ru-RU" sz="1800" dirty="0">
            <a:latin typeface="+mj-lt"/>
          </a:endParaRPr>
        </a:p>
      </dgm:t>
    </dgm:pt>
    <dgm:pt modelId="{67A2C697-BF37-4531-96B5-27FC23DA05B3}" type="parTrans" cxnId="{04415490-0816-4ACC-AA9F-C5111E4D7C46}">
      <dgm:prSet/>
      <dgm:spPr/>
      <dgm:t>
        <a:bodyPr/>
        <a:lstStyle/>
        <a:p>
          <a:endParaRPr lang="ru-RU"/>
        </a:p>
      </dgm:t>
    </dgm:pt>
    <dgm:pt modelId="{29A9F3A3-0422-42BD-BC53-B2BDFE8C6787}" type="sibTrans" cxnId="{04415490-0816-4ACC-AA9F-C5111E4D7C46}">
      <dgm:prSet/>
      <dgm:spPr/>
      <dgm:t>
        <a:bodyPr/>
        <a:lstStyle/>
        <a:p>
          <a:endParaRPr lang="ru-RU"/>
        </a:p>
      </dgm:t>
    </dgm:pt>
    <dgm:pt modelId="{08547FA5-EBA1-4396-8DC1-E8B601D2A93C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r>
            <a:rPr lang="ru-RU" sz="1800" b="0" i="0" dirty="0">
              <a:latin typeface="+mj-lt"/>
            </a:rPr>
            <a:t>Если группа крови так распространена среди здоровых, то она так же распространена и среди больных.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8076F1A-8393-451B-9D2E-144D94DCA8A9}" type="sibTrans" cxnId="{3878B490-BD4E-472B-89AA-760079BB4FA7}">
      <dgm:prSet/>
      <dgm:spPr/>
      <dgm:t>
        <a:bodyPr/>
        <a:lstStyle/>
        <a:p>
          <a:endParaRPr lang="ru-RU"/>
        </a:p>
      </dgm:t>
    </dgm:pt>
    <dgm:pt modelId="{506A4B13-A43E-4E5B-9D17-A794ED23ACCC}" type="parTrans" cxnId="{3878B490-BD4E-472B-89AA-760079BB4FA7}">
      <dgm:prSet/>
      <dgm:spPr/>
      <dgm:t>
        <a:bodyPr/>
        <a:lstStyle/>
        <a:p>
          <a:endParaRPr lang="ru-RU"/>
        </a:p>
      </dgm:t>
    </dgm:pt>
    <dgm:pt modelId="{FF626C77-C128-4F47-9D4E-98CD2D3B4E4E}" type="pres">
      <dgm:prSet presAssocID="{2DD9D13A-69DB-489A-8CED-130CA3F0AE40}" presName="Name0" presStyleCnt="0">
        <dgm:presLayoutVars>
          <dgm:chMax/>
          <dgm:chPref/>
          <dgm:dir/>
        </dgm:presLayoutVars>
      </dgm:prSet>
      <dgm:spPr/>
    </dgm:pt>
    <dgm:pt modelId="{35C06D70-E145-4F77-8CFE-0E6769AD33DA}" type="pres">
      <dgm:prSet presAssocID="{36E49F4E-37CC-4BFB-9600-02BD99257015}" presName="composite" presStyleCnt="0">
        <dgm:presLayoutVars>
          <dgm:chMax/>
          <dgm:chPref/>
        </dgm:presLayoutVars>
      </dgm:prSet>
      <dgm:spPr/>
    </dgm:pt>
    <dgm:pt modelId="{A59D8EA7-433E-4F06-8DBE-D440A88FE737}" type="pres">
      <dgm:prSet presAssocID="{36E49F4E-37CC-4BFB-9600-02BD99257015}" presName="Image" presStyleLbl="bgImgPlace1" presStyleIdx="0" presStyleCnt="2" custScaleX="141770" custScaleY="199146" custLinFactNeighborX="-2715" custLinFactNeighborY="-22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08042DC-DB57-4202-B305-748A179EDF63}" type="pres">
      <dgm:prSet presAssocID="{36E49F4E-37CC-4BFB-9600-02BD9925701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CEC7E3C-0D7E-4B3B-91F8-C579C86EC296}" type="pres">
      <dgm:prSet presAssocID="{36E49F4E-37CC-4BFB-9600-02BD99257015}" presName="tlFrame" presStyleLbl="node1" presStyleIdx="0" presStyleCnt="8" custScaleY="108520"/>
      <dgm:spPr/>
    </dgm:pt>
    <dgm:pt modelId="{F18931A3-5E71-48FE-A132-1E83D728E468}" type="pres">
      <dgm:prSet presAssocID="{36E49F4E-37CC-4BFB-9600-02BD99257015}" presName="trFrame" presStyleLbl="node1" presStyleIdx="1" presStyleCnt="8" custScaleY="108520"/>
      <dgm:spPr/>
    </dgm:pt>
    <dgm:pt modelId="{387E5394-EAC2-4349-8F33-37192FA63123}" type="pres">
      <dgm:prSet presAssocID="{36E49F4E-37CC-4BFB-9600-02BD99257015}" presName="blFrame" presStyleLbl="node1" presStyleIdx="2" presStyleCnt="8" custScaleY="108520"/>
      <dgm:spPr/>
    </dgm:pt>
    <dgm:pt modelId="{8049A93F-3DD1-4472-B370-0549A5D95B4B}" type="pres">
      <dgm:prSet presAssocID="{36E49F4E-37CC-4BFB-9600-02BD99257015}" presName="brFrame" presStyleLbl="node1" presStyleIdx="3" presStyleCnt="8" custScaleY="108520"/>
      <dgm:spPr/>
    </dgm:pt>
    <dgm:pt modelId="{049D4BB4-F4BD-4BCC-88F1-A2FF7456567D}" type="pres">
      <dgm:prSet presAssocID="{29A9F3A3-0422-42BD-BC53-B2BDFE8C6787}" presName="sibTrans" presStyleCnt="0"/>
      <dgm:spPr/>
    </dgm:pt>
    <dgm:pt modelId="{7AB9AD32-C788-4B48-B6C1-079B7BEAA584}" type="pres">
      <dgm:prSet presAssocID="{08547FA5-EBA1-4396-8DC1-E8B601D2A93C}" presName="composite" presStyleCnt="0">
        <dgm:presLayoutVars>
          <dgm:chMax/>
          <dgm:chPref/>
        </dgm:presLayoutVars>
      </dgm:prSet>
      <dgm:spPr/>
    </dgm:pt>
    <dgm:pt modelId="{FEA82986-7521-4F86-AF9A-15714E85601C}" type="pres">
      <dgm:prSet presAssocID="{08547FA5-EBA1-4396-8DC1-E8B601D2A93C}" presName="Image" presStyleLbl="bgImgPlace1" presStyleIdx="1" presStyleCnt="2" custScaleX="136936" custScaleY="191514" custLinFactNeighborX="-22769" custLinFactNeighborY="-1241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860602CB-8551-4848-A313-7059512EA593}" type="pres">
      <dgm:prSet presAssocID="{08547FA5-EBA1-4396-8DC1-E8B601D2A93C}" presName="ParentText" presStyleLbl="revTx" presStyleIdx="1" presStyleCnt="2" custScaleX="140598" custScaleY="165479">
        <dgm:presLayoutVars>
          <dgm:chMax val="0"/>
          <dgm:chPref val="0"/>
          <dgm:bulletEnabled val="1"/>
        </dgm:presLayoutVars>
      </dgm:prSet>
      <dgm:spPr/>
    </dgm:pt>
    <dgm:pt modelId="{D2E9680A-DC3C-4325-883D-CF78F66756D1}" type="pres">
      <dgm:prSet presAssocID="{08547FA5-EBA1-4396-8DC1-E8B601D2A93C}" presName="tlFrame" presStyleLbl="node1" presStyleIdx="4" presStyleCnt="8" custLinFactNeighborX="-81728" custLinFactNeighborY="16697"/>
      <dgm:spPr/>
    </dgm:pt>
    <dgm:pt modelId="{A02A42FD-CDDB-4824-9D30-BBEB5AE5CE1F}" type="pres">
      <dgm:prSet presAssocID="{08547FA5-EBA1-4396-8DC1-E8B601D2A93C}" presName="trFrame" presStyleLbl="node1" presStyleIdx="5" presStyleCnt="8" custLinFactNeighborX="43126" custLinFactNeighborY="16697"/>
      <dgm:spPr/>
    </dgm:pt>
    <dgm:pt modelId="{75D44D37-2269-4AE2-8F9B-1A927A1C7D26}" type="pres">
      <dgm:prSet presAssocID="{08547FA5-EBA1-4396-8DC1-E8B601D2A93C}" presName="blFrame" presStyleLbl="node1" presStyleIdx="6" presStyleCnt="8" custLinFactNeighborX="-81728" custLinFactNeighborY="22843"/>
      <dgm:spPr/>
    </dgm:pt>
    <dgm:pt modelId="{D5DC0A2B-C653-48EB-9D9C-26A40D953665}" type="pres">
      <dgm:prSet presAssocID="{08547FA5-EBA1-4396-8DC1-E8B601D2A93C}" presName="brFrame" presStyleLbl="node1" presStyleIdx="7" presStyleCnt="8" custLinFactNeighborX="45222" custLinFactNeighborY="22843"/>
      <dgm:spPr/>
    </dgm:pt>
  </dgm:ptLst>
  <dgm:cxnLst>
    <dgm:cxn modelId="{FE9E9259-C6D8-4FAB-BC6E-B60C1F2D8AFD}" type="presOf" srcId="{08547FA5-EBA1-4396-8DC1-E8B601D2A93C}" destId="{860602CB-8551-4848-A313-7059512EA593}" srcOrd="0" destOrd="0" presId="urn:microsoft.com/office/officeart/2009/3/layout/FramedTextPicture"/>
    <dgm:cxn modelId="{EC36167A-D02B-438A-82F0-00A3534CD045}" type="presOf" srcId="{36E49F4E-37CC-4BFB-9600-02BD99257015}" destId="{B08042DC-DB57-4202-B305-748A179EDF63}" srcOrd="0" destOrd="0" presId="urn:microsoft.com/office/officeart/2009/3/layout/FramedTextPicture"/>
    <dgm:cxn modelId="{AD6ED381-42C9-4168-AAAF-8B7E82D22E61}" type="presOf" srcId="{2DD9D13A-69DB-489A-8CED-130CA3F0AE40}" destId="{FF626C77-C128-4F47-9D4E-98CD2D3B4E4E}" srcOrd="0" destOrd="0" presId="urn:microsoft.com/office/officeart/2009/3/layout/FramedTextPicture"/>
    <dgm:cxn modelId="{04415490-0816-4ACC-AA9F-C5111E4D7C46}" srcId="{2DD9D13A-69DB-489A-8CED-130CA3F0AE40}" destId="{36E49F4E-37CC-4BFB-9600-02BD99257015}" srcOrd="0" destOrd="0" parTransId="{67A2C697-BF37-4531-96B5-27FC23DA05B3}" sibTransId="{29A9F3A3-0422-42BD-BC53-B2BDFE8C6787}"/>
    <dgm:cxn modelId="{3878B490-BD4E-472B-89AA-760079BB4FA7}" srcId="{2DD9D13A-69DB-489A-8CED-130CA3F0AE40}" destId="{08547FA5-EBA1-4396-8DC1-E8B601D2A93C}" srcOrd="1" destOrd="0" parTransId="{506A4B13-A43E-4E5B-9D17-A794ED23ACCC}" sibTransId="{C8076F1A-8393-451B-9D2E-144D94DCA8A9}"/>
    <dgm:cxn modelId="{9B5FEB19-9954-49A3-873E-FE3C123CAB9E}" type="presParOf" srcId="{FF626C77-C128-4F47-9D4E-98CD2D3B4E4E}" destId="{35C06D70-E145-4F77-8CFE-0E6769AD33DA}" srcOrd="0" destOrd="0" presId="urn:microsoft.com/office/officeart/2009/3/layout/FramedTextPicture"/>
    <dgm:cxn modelId="{C914141C-8669-4898-A82B-19897CF59BA9}" type="presParOf" srcId="{35C06D70-E145-4F77-8CFE-0E6769AD33DA}" destId="{A59D8EA7-433E-4F06-8DBE-D440A88FE737}" srcOrd="0" destOrd="0" presId="urn:microsoft.com/office/officeart/2009/3/layout/FramedTextPicture"/>
    <dgm:cxn modelId="{DB0C6FD9-70CB-44E3-AF42-D50955BFF651}" type="presParOf" srcId="{35C06D70-E145-4F77-8CFE-0E6769AD33DA}" destId="{B08042DC-DB57-4202-B305-748A179EDF63}" srcOrd="1" destOrd="0" presId="urn:microsoft.com/office/officeart/2009/3/layout/FramedTextPicture"/>
    <dgm:cxn modelId="{76DE137A-3DB1-4DA0-A77E-8C817191BA80}" type="presParOf" srcId="{35C06D70-E145-4F77-8CFE-0E6769AD33DA}" destId="{DCEC7E3C-0D7E-4B3B-91F8-C579C86EC296}" srcOrd="2" destOrd="0" presId="urn:microsoft.com/office/officeart/2009/3/layout/FramedTextPicture"/>
    <dgm:cxn modelId="{90EE9080-DECA-4E33-90DF-95886A6E5961}" type="presParOf" srcId="{35C06D70-E145-4F77-8CFE-0E6769AD33DA}" destId="{F18931A3-5E71-48FE-A132-1E83D728E468}" srcOrd="3" destOrd="0" presId="urn:microsoft.com/office/officeart/2009/3/layout/FramedTextPicture"/>
    <dgm:cxn modelId="{A8E94213-EFB5-4910-B518-D38D6E64B251}" type="presParOf" srcId="{35C06D70-E145-4F77-8CFE-0E6769AD33DA}" destId="{387E5394-EAC2-4349-8F33-37192FA63123}" srcOrd="4" destOrd="0" presId="urn:microsoft.com/office/officeart/2009/3/layout/FramedTextPicture"/>
    <dgm:cxn modelId="{D04824AC-FEE5-454B-8418-21CD88AEF284}" type="presParOf" srcId="{35C06D70-E145-4F77-8CFE-0E6769AD33DA}" destId="{8049A93F-3DD1-4472-B370-0549A5D95B4B}" srcOrd="5" destOrd="0" presId="urn:microsoft.com/office/officeart/2009/3/layout/FramedTextPicture"/>
    <dgm:cxn modelId="{E9F6020A-83D7-459E-BA77-A41742BB16E8}" type="presParOf" srcId="{FF626C77-C128-4F47-9D4E-98CD2D3B4E4E}" destId="{049D4BB4-F4BD-4BCC-88F1-A2FF7456567D}" srcOrd="1" destOrd="0" presId="urn:microsoft.com/office/officeart/2009/3/layout/FramedTextPicture"/>
    <dgm:cxn modelId="{3F03C603-4070-45C9-9430-60289D66BC65}" type="presParOf" srcId="{FF626C77-C128-4F47-9D4E-98CD2D3B4E4E}" destId="{7AB9AD32-C788-4B48-B6C1-079B7BEAA584}" srcOrd="2" destOrd="0" presId="urn:microsoft.com/office/officeart/2009/3/layout/FramedTextPicture"/>
    <dgm:cxn modelId="{1A282B9A-8503-4627-AE7F-508F78A8718B}" type="presParOf" srcId="{7AB9AD32-C788-4B48-B6C1-079B7BEAA584}" destId="{FEA82986-7521-4F86-AF9A-15714E85601C}" srcOrd="0" destOrd="0" presId="urn:microsoft.com/office/officeart/2009/3/layout/FramedTextPicture"/>
    <dgm:cxn modelId="{CEE17551-EE5D-4AE9-A579-C9C301B12513}" type="presParOf" srcId="{7AB9AD32-C788-4B48-B6C1-079B7BEAA584}" destId="{860602CB-8551-4848-A313-7059512EA593}" srcOrd="1" destOrd="0" presId="urn:microsoft.com/office/officeart/2009/3/layout/FramedTextPicture"/>
    <dgm:cxn modelId="{BE112EB4-06F5-4258-8D6F-266E2B900A65}" type="presParOf" srcId="{7AB9AD32-C788-4B48-B6C1-079B7BEAA584}" destId="{D2E9680A-DC3C-4325-883D-CF78F66756D1}" srcOrd="2" destOrd="0" presId="urn:microsoft.com/office/officeart/2009/3/layout/FramedTextPicture"/>
    <dgm:cxn modelId="{3944A678-8062-4F61-B392-95C92751FC3A}" type="presParOf" srcId="{7AB9AD32-C788-4B48-B6C1-079B7BEAA584}" destId="{A02A42FD-CDDB-4824-9D30-BBEB5AE5CE1F}" srcOrd="3" destOrd="0" presId="urn:microsoft.com/office/officeart/2009/3/layout/FramedTextPicture"/>
    <dgm:cxn modelId="{A47ED5A2-3851-42DB-B3ED-EA43AD182C1E}" type="presParOf" srcId="{7AB9AD32-C788-4B48-B6C1-079B7BEAA584}" destId="{75D44D37-2269-4AE2-8F9B-1A927A1C7D26}" srcOrd="4" destOrd="0" presId="urn:microsoft.com/office/officeart/2009/3/layout/FramedTextPicture"/>
    <dgm:cxn modelId="{AE998EAF-8737-4BCE-9334-56F955283E2C}" type="presParOf" srcId="{7AB9AD32-C788-4B48-B6C1-079B7BEAA584}" destId="{D5DC0A2B-C653-48EB-9D9C-26A40D95366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D9D13A-69DB-489A-8CED-130CA3F0AE4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49F4E-37CC-4BFB-9600-02BD99257015}">
      <dgm:prSet phldrT="[Текст]" custT="1"/>
      <dgm:spPr/>
      <dgm:t>
        <a:bodyPr/>
        <a:lstStyle/>
        <a:p>
          <a:r>
            <a:rPr lang="ru-RU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№5</a:t>
          </a:r>
        </a:p>
        <a:p>
          <a:r>
            <a:rPr lang="ru-RU" sz="1800" b="0" i="0" dirty="0">
              <a:latin typeface="+mj-lt"/>
            </a:rPr>
            <a:t>«Кровь можно сдавать только по пятницам, чтобы отдохнуть после </a:t>
          </a:r>
          <a:r>
            <a:rPr lang="ru-RU" sz="1800" b="0" i="0" dirty="0" err="1">
              <a:latin typeface="+mj-lt"/>
            </a:rPr>
            <a:t>кроводачи</a:t>
          </a:r>
          <a:r>
            <a:rPr lang="ru-RU" sz="1800" b="0" i="0" dirty="0">
              <a:latin typeface="+mj-lt"/>
            </a:rPr>
            <a:t>»</a:t>
          </a:r>
          <a:endParaRPr lang="ru-RU" sz="1800" dirty="0">
            <a:latin typeface="+mj-lt"/>
          </a:endParaRPr>
        </a:p>
      </dgm:t>
    </dgm:pt>
    <dgm:pt modelId="{67A2C697-BF37-4531-96B5-27FC23DA05B3}" type="parTrans" cxnId="{04415490-0816-4ACC-AA9F-C5111E4D7C46}">
      <dgm:prSet/>
      <dgm:spPr/>
      <dgm:t>
        <a:bodyPr/>
        <a:lstStyle/>
        <a:p>
          <a:endParaRPr lang="ru-RU"/>
        </a:p>
      </dgm:t>
    </dgm:pt>
    <dgm:pt modelId="{29A9F3A3-0422-42BD-BC53-B2BDFE8C6787}" type="sibTrans" cxnId="{04415490-0816-4ACC-AA9F-C5111E4D7C46}">
      <dgm:prSet/>
      <dgm:spPr/>
      <dgm:t>
        <a:bodyPr/>
        <a:lstStyle/>
        <a:p>
          <a:endParaRPr lang="ru-RU"/>
        </a:p>
      </dgm:t>
    </dgm:pt>
    <dgm:pt modelId="{08547FA5-EBA1-4396-8DC1-E8B601D2A93C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r>
            <a:rPr lang="ru-RU" sz="1800" b="0" i="0" dirty="0">
              <a:latin typeface="+mj-lt"/>
            </a:rPr>
            <a:t>Специального длительного отдыха после </a:t>
          </a:r>
          <a:r>
            <a:rPr lang="ru-RU" sz="1800" b="0" i="0" dirty="0" err="1">
              <a:latin typeface="+mj-lt"/>
            </a:rPr>
            <a:t>кроводачи</a:t>
          </a:r>
          <a:r>
            <a:rPr lang="ru-RU" sz="1800" b="0" i="0" dirty="0">
              <a:latin typeface="+mj-lt"/>
            </a:rPr>
            <a:t> не требуется. Нужно лишь посидеть в течение 10-15 мин. и избегать тяжелых физических нагрузок в течение дня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8076F1A-8393-451B-9D2E-144D94DCA8A9}" type="sibTrans" cxnId="{3878B490-BD4E-472B-89AA-760079BB4FA7}">
      <dgm:prSet/>
      <dgm:spPr/>
      <dgm:t>
        <a:bodyPr/>
        <a:lstStyle/>
        <a:p>
          <a:endParaRPr lang="ru-RU"/>
        </a:p>
      </dgm:t>
    </dgm:pt>
    <dgm:pt modelId="{506A4B13-A43E-4E5B-9D17-A794ED23ACCC}" type="parTrans" cxnId="{3878B490-BD4E-472B-89AA-760079BB4FA7}">
      <dgm:prSet/>
      <dgm:spPr/>
      <dgm:t>
        <a:bodyPr/>
        <a:lstStyle/>
        <a:p>
          <a:endParaRPr lang="ru-RU"/>
        </a:p>
      </dgm:t>
    </dgm:pt>
    <dgm:pt modelId="{FF626C77-C128-4F47-9D4E-98CD2D3B4E4E}" type="pres">
      <dgm:prSet presAssocID="{2DD9D13A-69DB-489A-8CED-130CA3F0AE40}" presName="Name0" presStyleCnt="0">
        <dgm:presLayoutVars>
          <dgm:chMax/>
          <dgm:chPref/>
          <dgm:dir/>
        </dgm:presLayoutVars>
      </dgm:prSet>
      <dgm:spPr/>
    </dgm:pt>
    <dgm:pt modelId="{35C06D70-E145-4F77-8CFE-0E6769AD33DA}" type="pres">
      <dgm:prSet presAssocID="{36E49F4E-37CC-4BFB-9600-02BD99257015}" presName="composite" presStyleCnt="0">
        <dgm:presLayoutVars>
          <dgm:chMax/>
          <dgm:chPref/>
        </dgm:presLayoutVars>
      </dgm:prSet>
      <dgm:spPr/>
    </dgm:pt>
    <dgm:pt modelId="{A59D8EA7-433E-4F06-8DBE-D440A88FE737}" type="pres">
      <dgm:prSet presAssocID="{36E49F4E-37CC-4BFB-9600-02BD99257015}" presName="Image" presStyleLbl="bgImgPlace1" presStyleIdx="0" presStyleCnt="2" custScaleX="141770" custScaleY="199146" custLinFactNeighborX="-2715" custLinFactNeighborY="-227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B08042DC-DB57-4202-B305-748A179EDF63}" type="pres">
      <dgm:prSet presAssocID="{36E49F4E-37CC-4BFB-9600-02BD9925701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CEC7E3C-0D7E-4B3B-91F8-C579C86EC296}" type="pres">
      <dgm:prSet presAssocID="{36E49F4E-37CC-4BFB-9600-02BD99257015}" presName="tlFrame" presStyleLbl="node1" presStyleIdx="0" presStyleCnt="8" custScaleY="108520"/>
      <dgm:spPr/>
    </dgm:pt>
    <dgm:pt modelId="{F18931A3-5E71-48FE-A132-1E83D728E468}" type="pres">
      <dgm:prSet presAssocID="{36E49F4E-37CC-4BFB-9600-02BD99257015}" presName="trFrame" presStyleLbl="node1" presStyleIdx="1" presStyleCnt="8" custScaleY="108520"/>
      <dgm:spPr/>
    </dgm:pt>
    <dgm:pt modelId="{387E5394-EAC2-4349-8F33-37192FA63123}" type="pres">
      <dgm:prSet presAssocID="{36E49F4E-37CC-4BFB-9600-02BD99257015}" presName="blFrame" presStyleLbl="node1" presStyleIdx="2" presStyleCnt="8" custScaleY="108520"/>
      <dgm:spPr/>
    </dgm:pt>
    <dgm:pt modelId="{8049A93F-3DD1-4472-B370-0549A5D95B4B}" type="pres">
      <dgm:prSet presAssocID="{36E49F4E-37CC-4BFB-9600-02BD99257015}" presName="brFrame" presStyleLbl="node1" presStyleIdx="3" presStyleCnt="8" custScaleY="108520"/>
      <dgm:spPr/>
    </dgm:pt>
    <dgm:pt modelId="{049D4BB4-F4BD-4BCC-88F1-A2FF7456567D}" type="pres">
      <dgm:prSet presAssocID="{29A9F3A3-0422-42BD-BC53-B2BDFE8C6787}" presName="sibTrans" presStyleCnt="0"/>
      <dgm:spPr/>
    </dgm:pt>
    <dgm:pt modelId="{7AB9AD32-C788-4B48-B6C1-079B7BEAA584}" type="pres">
      <dgm:prSet presAssocID="{08547FA5-EBA1-4396-8DC1-E8B601D2A93C}" presName="composite" presStyleCnt="0">
        <dgm:presLayoutVars>
          <dgm:chMax/>
          <dgm:chPref/>
        </dgm:presLayoutVars>
      </dgm:prSet>
      <dgm:spPr/>
    </dgm:pt>
    <dgm:pt modelId="{FEA82986-7521-4F86-AF9A-15714E85601C}" type="pres">
      <dgm:prSet presAssocID="{08547FA5-EBA1-4396-8DC1-E8B601D2A93C}" presName="Image" presStyleLbl="bgImgPlace1" presStyleIdx="1" presStyleCnt="2" custScaleX="136936" custScaleY="191514" custLinFactNeighborX="-22769" custLinFactNeighborY="-124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860602CB-8551-4848-A313-7059512EA593}" type="pres">
      <dgm:prSet presAssocID="{08547FA5-EBA1-4396-8DC1-E8B601D2A93C}" presName="ParentText" presStyleLbl="revTx" presStyleIdx="1" presStyleCnt="2" custScaleX="140598" custScaleY="165479">
        <dgm:presLayoutVars>
          <dgm:chMax val="0"/>
          <dgm:chPref val="0"/>
          <dgm:bulletEnabled val="1"/>
        </dgm:presLayoutVars>
      </dgm:prSet>
      <dgm:spPr/>
    </dgm:pt>
    <dgm:pt modelId="{D2E9680A-DC3C-4325-883D-CF78F66756D1}" type="pres">
      <dgm:prSet presAssocID="{08547FA5-EBA1-4396-8DC1-E8B601D2A93C}" presName="tlFrame" presStyleLbl="node1" presStyleIdx="4" presStyleCnt="8" custLinFactNeighborX="-81728" custLinFactNeighborY="16697"/>
      <dgm:spPr/>
    </dgm:pt>
    <dgm:pt modelId="{A02A42FD-CDDB-4824-9D30-BBEB5AE5CE1F}" type="pres">
      <dgm:prSet presAssocID="{08547FA5-EBA1-4396-8DC1-E8B601D2A93C}" presName="trFrame" presStyleLbl="node1" presStyleIdx="5" presStyleCnt="8" custLinFactNeighborX="43126" custLinFactNeighborY="16697"/>
      <dgm:spPr/>
    </dgm:pt>
    <dgm:pt modelId="{75D44D37-2269-4AE2-8F9B-1A927A1C7D26}" type="pres">
      <dgm:prSet presAssocID="{08547FA5-EBA1-4396-8DC1-E8B601D2A93C}" presName="blFrame" presStyleLbl="node1" presStyleIdx="6" presStyleCnt="8" custLinFactNeighborX="-81728" custLinFactNeighborY="22843"/>
      <dgm:spPr/>
    </dgm:pt>
    <dgm:pt modelId="{D5DC0A2B-C653-48EB-9D9C-26A40D953665}" type="pres">
      <dgm:prSet presAssocID="{08547FA5-EBA1-4396-8DC1-E8B601D2A93C}" presName="brFrame" presStyleLbl="node1" presStyleIdx="7" presStyleCnt="8" custLinFactNeighborX="45222" custLinFactNeighborY="22843"/>
      <dgm:spPr/>
    </dgm:pt>
  </dgm:ptLst>
  <dgm:cxnLst>
    <dgm:cxn modelId="{B949DC13-8D85-430B-826E-81E8C60654C9}" type="presOf" srcId="{36E49F4E-37CC-4BFB-9600-02BD99257015}" destId="{B08042DC-DB57-4202-B305-748A179EDF63}" srcOrd="0" destOrd="0" presId="urn:microsoft.com/office/officeart/2009/3/layout/FramedTextPicture"/>
    <dgm:cxn modelId="{F5E8CB1B-6855-4542-89C9-13424383F516}" type="presOf" srcId="{08547FA5-EBA1-4396-8DC1-E8B601D2A93C}" destId="{860602CB-8551-4848-A313-7059512EA593}" srcOrd="0" destOrd="0" presId="urn:microsoft.com/office/officeart/2009/3/layout/FramedTextPicture"/>
    <dgm:cxn modelId="{3C9F0B7C-5D25-4695-8C14-68DE9D4CE5F6}" type="presOf" srcId="{2DD9D13A-69DB-489A-8CED-130CA3F0AE40}" destId="{FF626C77-C128-4F47-9D4E-98CD2D3B4E4E}" srcOrd="0" destOrd="0" presId="urn:microsoft.com/office/officeart/2009/3/layout/FramedTextPicture"/>
    <dgm:cxn modelId="{04415490-0816-4ACC-AA9F-C5111E4D7C46}" srcId="{2DD9D13A-69DB-489A-8CED-130CA3F0AE40}" destId="{36E49F4E-37CC-4BFB-9600-02BD99257015}" srcOrd="0" destOrd="0" parTransId="{67A2C697-BF37-4531-96B5-27FC23DA05B3}" sibTransId="{29A9F3A3-0422-42BD-BC53-B2BDFE8C6787}"/>
    <dgm:cxn modelId="{3878B490-BD4E-472B-89AA-760079BB4FA7}" srcId="{2DD9D13A-69DB-489A-8CED-130CA3F0AE40}" destId="{08547FA5-EBA1-4396-8DC1-E8B601D2A93C}" srcOrd="1" destOrd="0" parTransId="{506A4B13-A43E-4E5B-9D17-A794ED23ACCC}" sibTransId="{C8076F1A-8393-451B-9D2E-144D94DCA8A9}"/>
    <dgm:cxn modelId="{7B58FEB0-5810-43A4-ABFE-C15F86440120}" type="presParOf" srcId="{FF626C77-C128-4F47-9D4E-98CD2D3B4E4E}" destId="{35C06D70-E145-4F77-8CFE-0E6769AD33DA}" srcOrd="0" destOrd="0" presId="urn:microsoft.com/office/officeart/2009/3/layout/FramedTextPicture"/>
    <dgm:cxn modelId="{32FDAC7A-25CA-459C-BEE6-1B9A81CF62C7}" type="presParOf" srcId="{35C06D70-E145-4F77-8CFE-0E6769AD33DA}" destId="{A59D8EA7-433E-4F06-8DBE-D440A88FE737}" srcOrd="0" destOrd="0" presId="urn:microsoft.com/office/officeart/2009/3/layout/FramedTextPicture"/>
    <dgm:cxn modelId="{86A54129-C098-44A0-A055-18AB2CCC0065}" type="presParOf" srcId="{35C06D70-E145-4F77-8CFE-0E6769AD33DA}" destId="{B08042DC-DB57-4202-B305-748A179EDF63}" srcOrd="1" destOrd="0" presId="urn:microsoft.com/office/officeart/2009/3/layout/FramedTextPicture"/>
    <dgm:cxn modelId="{BDD24ED3-D171-429A-9A13-9948667BC63D}" type="presParOf" srcId="{35C06D70-E145-4F77-8CFE-0E6769AD33DA}" destId="{DCEC7E3C-0D7E-4B3B-91F8-C579C86EC296}" srcOrd="2" destOrd="0" presId="urn:microsoft.com/office/officeart/2009/3/layout/FramedTextPicture"/>
    <dgm:cxn modelId="{4CC81C89-74E1-43B5-B5E3-286FDB12859B}" type="presParOf" srcId="{35C06D70-E145-4F77-8CFE-0E6769AD33DA}" destId="{F18931A3-5E71-48FE-A132-1E83D728E468}" srcOrd="3" destOrd="0" presId="urn:microsoft.com/office/officeart/2009/3/layout/FramedTextPicture"/>
    <dgm:cxn modelId="{836D31B3-CC12-4DA4-BBA1-6ABCEEEB5ACE}" type="presParOf" srcId="{35C06D70-E145-4F77-8CFE-0E6769AD33DA}" destId="{387E5394-EAC2-4349-8F33-37192FA63123}" srcOrd="4" destOrd="0" presId="urn:microsoft.com/office/officeart/2009/3/layout/FramedTextPicture"/>
    <dgm:cxn modelId="{F94B8196-57A9-4678-B7C1-E3B02A3F2501}" type="presParOf" srcId="{35C06D70-E145-4F77-8CFE-0E6769AD33DA}" destId="{8049A93F-3DD1-4472-B370-0549A5D95B4B}" srcOrd="5" destOrd="0" presId="urn:microsoft.com/office/officeart/2009/3/layout/FramedTextPicture"/>
    <dgm:cxn modelId="{9EDDBDC5-D904-44F5-91C8-666DAC56F919}" type="presParOf" srcId="{FF626C77-C128-4F47-9D4E-98CD2D3B4E4E}" destId="{049D4BB4-F4BD-4BCC-88F1-A2FF7456567D}" srcOrd="1" destOrd="0" presId="urn:microsoft.com/office/officeart/2009/3/layout/FramedTextPicture"/>
    <dgm:cxn modelId="{7995ECAB-5118-40E6-803C-86E8F1F9777F}" type="presParOf" srcId="{FF626C77-C128-4F47-9D4E-98CD2D3B4E4E}" destId="{7AB9AD32-C788-4B48-B6C1-079B7BEAA584}" srcOrd="2" destOrd="0" presId="urn:microsoft.com/office/officeart/2009/3/layout/FramedTextPicture"/>
    <dgm:cxn modelId="{698DFAD9-A4C7-4E3A-A2E4-0E850EC0DA03}" type="presParOf" srcId="{7AB9AD32-C788-4B48-B6C1-079B7BEAA584}" destId="{FEA82986-7521-4F86-AF9A-15714E85601C}" srcOrd="0" destOrd="0" presId="urn:microsoft.com/office/officeart/2009/3/layout/FramedTextPicture"/>
    <dgm:cxn modelId="{9583898A-67D8-4187-B147-ED4610E511FB}" type="presParOf" srcId="{7AB9AD32-C788-4B48-B6C1-079B7BEAA584}" destId="{860602CB-8551-4848-A313-7059512EA593}" srcOrd="1" destOrd="0" presId="urn:microsoft.com/office/officeart/2009/3/layout/FramedTextPicture"/>
    <dgm:cxn modelId="{FCB5DC0F-ADAF-4914-83C1-D7C735D273A6}" type="presParOf" srcId="{7AB9AD32-C788-4B48-B6C1-079B7BEAA584}" destId="{D2E9680A-DC3C-4325-883D-CF78F66756D1}" srcOrd="2" destOrd="0" presId="urn:microsoft.com/office/officeart/2009/3/layout/FramedTextPicture"/>
    <dgm:cxn modelId="{C62A5D63-57C0-4650-A413-D23B5639477A}" type="presParOf" srcId="{7AB9AD32-C788-4B48-B6C1-079B7BEAA584}" destId="{A02A42FD-CDDB-4824-9D30-BBEB5AE5CE1F}" srcOrd="3" destOrd="0" presId="urn:microsoft.com/office/officeart/2009/3/layout/FramedTextPicture"/>
    <dgm:cxn modelId="{67FBFAE0-6B27-429A-848A-430C9EBDBE12}" type="presParOf" srcId="{7AB9AD32-C788-4B48-B6C1-079B7BEAA584}" destId="{75D44D37-2269-4AE2-8F9B-1A927A1C7D26}" srcOrd="4" destOrd="0" presId="urn:microsoft.com/office/officeart/2009/3/layout/FramedTextPicture"/>
    <dgm:cxn modelId="{B16A8F37-8BA4-4B36-BAD5-3FA18B0C81BB}" type="presParOf" srcId="{7AB9AD32-C788-4B48-B6C1-079B7BEAA584}" destId="{D5DC0A2B-C653-48EB-9D9C-26A40D95366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D9D13A-69DB-489A-8CED-130CA3F0AE4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49F4E-37CC-4BFB-9600-02BD99257015}">
      <dgm:prSet phldrT="[Текст]" custT="1"/>
      <dgm:spPr/>
      <dgm:t>
        <a:bodyPr/>
        <a:lstStyle/>
        <a:p>
          <a:r>
            <a:rPr lang="ru-RU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№6</a:t>
          </a:r>
        </a:p>
        <a:p>
          <a:r>
            <a:rPr lang="ru-RU" sz="1800" b="0" i="0" dirty="0">
              <a:latin typeface="+mj-lt"/>
            </a:rPr>
            <a:t>Донорство вредно, так как заставляет организм вырабатывать кровь в большем объеме, что, вредно для здоровья.</a:t>
          </a:r>
          <a:endParaRPr lang="ru-RU" sz="1800" dirty="0">
            <a:latin typeface="+mj-lt"/>
          </a:endParaRPr>
        </a:p>
      </dgm:t>
    </dgm:pt>
    <dgm:pt modelId="{67A2C697-BF37-4531-96B5-27FC23DA05B3}" type="parTrans" cxnId="{04415490-0816-4ACC-AA9F-C5111E4D7C46}">
      <dgm:prSet/>
      <dgm:spPr/>
      <dgm:t>
        <a:bodyPr/>
        <a:lstStyle/>
        <a:p>
          <a:endParaRPr lang="ru-RU"/>
        </a:p>
      </dgm:t>
    </dgm:pt>
    <dgm:pt modelId="{29A9F3A3-0422-42BD-BC53-B2BDFE8C6787}" type="sibTrans" cxnId="{04415490-0816-4ACC-AA9F-C5111E4D7C46}">
      <dgm:prSet/>
      <dgm:spPr/>
      <dgm:t>
        <a:bodyPr/>
        <a:lstStyle/>
        <a:p>
          <a:endParaRPr lang="ru-RU"/>
        </a:p>
      </dgm:t>
    </dgm:pt>
    <dgm:pt modelId="{08547FA5-EBA1-4396-8DC1-E8B601D2A93C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r>
            <a:rPr lang="ru-RU" sz="1800" b="0" i="0" dirty="0">
              <a:latin typeface="+mj-lt"/>
            </a:rPr>
            <a:t>Регулярные </a:t>
          </a:r>
          <a:r>
            <a:rPr lang="ru-RU" sz="1800" b="0" i="0" dirty="0" err="1">
              <a:latin typeface="+mj-lt"/>
            </a:rPr>
            <a:t>кроводачи</a:t>
          </a:r>
          <a:r>
            <a:rPr lang="ru-RU" sz="1800" b="0" i="0" dirty="0">
              <a:latin typeface="+mj-lt"/>
            </a:rPr>
            <a:t> не заставляют организм «вырабатывать больше крови», зато приучают его быстрее восстанавливаться после кровопотери.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8076F1A-8393-451B-9D2E-144D94DCA8A9}" type="sibTrans" cxnId="{3878B490-BD4E-472B-89AA-760079BB4FA7}">
      <dgm:prSet/>
      <dgm:spPr/>
      <dgm:t>
        <a:bodyPr/>
        <a:lstStyle/>
        <a:p>
          <a:endParaRPr lang="ru-RU"/>
        </a:p>
      </dgm:t>
    </dgm:pt>
    <dgm:pt modelId="{506A4B13-A43E-4E5B-9D17-A794ED23ACCC}" type="parTrans" cxnId="{3878B490-BD4E-472B-89AA-760079BB4FA7}">
      <dgm:prSet/>
      <dgm:spPr/>
      <dgm:t>
        <a:bodyPr/>
        <a:lstStyle/>
        <a:p>
          <a:endParaRPr lang="ru-RU"/>
        </a:p>
      </dgm:t>
    </dgm:pt>
    <dgm:pt modelId="{FF626C77-C128-4F47-9D4E-98CD2D3B4E4E}" type="pres">
      <dgm:prSet presAssocID="{2DD9D13A-69DB-489A-8CED-130CA3F0AE40}" presName="Name0" presStyleCnt="0">
        <dgm:presLayoutVars>
          <dgm:chMax/>
          <dgm:chPref/>
          <dgm:dir/>
        </dgm:presLayoutVars>
      </dgm:prSet>
      <dgm:spPr/>
    </dgm:pt>
    <dgm:pt modelId="{35C06D70-E145-4F77-8CFE-0E6769AD33DA}" type="pres">
      <dgm:prSet presAssocID="{36E49F4E-37CC-4BFB-9600-02BD99257015}" presName="composite" presStyleCnt="0">
        <dgm:presLayoutVars>
          <dgm:chMax/>
          <dgm:chPref/>
        </dgm:presLayoutVars>
      </dgm:prSet>
      <dgm:spPr/>
    </dgm:pt>
    <dgm:pt modelId="{A59D8EA7-433E-4F06-8DBE-D440A88FE737}" type="pres">
      <dgm:prSet presAssocID="{36E49F4E-37CC-4BFB-9600-02BD99257015}" presName="Image" presStyleLbl="bgImgPlace1" presStyleIdx="0" presStyleCnt="2" custScaleX="141770" custScaleY="199146" custLinFactNeighborX="-2715" custLinFactNeighborY="-227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B08042DC-DB57-4202-B305-748A179EDF63}" type="pres">
      <dgm:prSet presAssocID="{36E49F4E-37CC-4BFB-9600-02BD9925701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CEC7E3C-0D7E-4B3B-91F8-C579C86EC296}" type="pres">
      <dgm:prSet presAssocID="{36E49F4E-37CC-4BFB-9600-02BD99257015}" presName="tlFrame" presStyleLbl="node1" presStyleIdx="0" presStyleCnt="8" custScaleY="108520"/>
      <dgm:spPr/>
    </dgm:pt>
    <dgm:pt modelId="{F18931A3-5E71-48FE-A132-1E83D728E468}" type="pres">
      <dgm:prSet presAssocID="{36E49F4E-37CC-4BFB-9600-02BD99257015}" presName="trFrame" presStyleLbl="node1" presStyleIdx="1" presStyleCnt="8" custScaleY="108520"/>
      <dgm:spPr/>
    </dgm:pt>
    <dgm:pt modelId="{387E5394-EAC2-4349-8F33-37192FA63123}" type="pres">
      <dgm:prSet presAssocID="{36E49F4E-37CC-4BFB-9600-02BD99257015}" presName="blFrame" presStyleLbl="node1" presStyleIdx="2" presStyleCnt="8" custScaleY="108520"/>
      <dgm:spPr/>
    </dgm:pt>
    <dgm:pt modelId="{8049A93F-3DD1-4472-B370-0549A5D95B4B}" type="pres">
      <dgm:prSet presAssocID="{36E49F4E-37CC-4BFB-9600-02BD99257015}" presName="brFrame" presStyleLbl="node1" presStyleIdx="3" presStyleCnt="8" custScaleY="108520"/>
      <dgm:spPr/>
    </dgm:pt>
    <dgm:pt modelId="{049D4BB4-F4BD-4BCC-88F1-A2FF7456567D}" type="pres">
      <dgm:prSet presAssocID="{29A9F3A3-0422-42BD-BC53-B2BDFE8C6787}" presName="sibTrans" presStyleCnt="0"/>
      <dgm:spPr/>
    </dgm:pt>
    <dgm:pt modelId="{7AB9AD32-C788-4B48-B6C1-079B7BEAA584}" type="pres">
      <dgm:prSet presAssocID="{08547FA5-EBA1-4396-8DC1-E8B601D2A93C}" presName="composite" presStyleCnt="0">
        <dgm:presLayoutVars>
          <dgm:chMax/>
          <dgm:chPref/>
        </dgm:presLayoutVars>
      </dgm:prSet>
      <dgm:spPr/>
    </dgm:pt>
    <dgm:pt modelId="{FEA82986-7521-4F86-AF9A-15714E85601C}" type="pres">
      <dgm:prSet presAssocID="{08547FA5-EBA1-4396-8DC1-E8B601D2A93C}" presName="Image" presStyleLbl="bgImgPlace1" presStyleIdx="1" presStyleCnt="2" custScaleX="136936" custScaleY="191514" custLinFactNeighborX="-22769" custLinFactNeighborY="-124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860602CB-8551-4848-A313-7059512EA593}" type="pres">
      <dgm:prSet presAssocID="{08547FA5-EBA1-4396-8DC1-E8B601D2A93C}" presName="ParentText" presStyleLbl="revTx" presStyleIdx="1" presStyleCnt="2" custScaleX="140598" custScaleY="165479">
        <dgm:presLayoutVars>
          <dgm:chMax val="0"/>
          <dgm:chPref val="0"/>
          <dgm:bulletEnabled val="1"/>
        </dgm:presLayoutVars>
      </dgm:prSet>
      <dgm:spPr/>
    </dgm:pt>
    <dgm:pt modelId="{D2E9680A-DC3C-4325-883D-CF78F66756D1}" type="pres">
      <dgm:prSet presAssocID="{08547FA5-EBA1-4396-8DC1-E8B601D2A93C}" presName="tlFrame" presStyleLbl="node1" presStyleIdx="4" presStyleCnt="8" custLinFactNeighborX="-81728" custLinFactNeighborY="16697"/>
      <dgm:spPr/>
    </dgm:pt>
    <dgm:pt modelId="{A02A42FD-CDDB-4824-9D30-BBEB5AE5CE1F}" type="pres">
      <dgm:prSet presAssocID="{08547FA5-EBA1-4396-8DC1-E8B601D2A93C}" presName="trFrame" presStyleLbl="node1" presStyleIdx="5" presStyleCnt="8" custLinFactNeighborX="43126" custLinFactNeighborY="16697"/>
      <dgm:spPr/>
    </dgm:pt>
    <dgm:pt modelId="{75D44D37-2269-4AE2-8F9B-1A927A1C7D26}" type="pres">
      <dgm:prSet presAssocID="{08547FA5-EBA1-4396-8DC1-E8B601D2A93C}" presName="blFrame" presStyleLbl="node1" presStyleIdx="6" presStyleCnt="8" custLinFactNeighborX="-81728" custLinFactNeighborY="22843"/>
      <dgm:spPr/>
    </dgm:pt>
    <dgm:pt modelId="{D5DC0A2B-C653-48EB-9D9C-26A40D953665}" type="pres">
      <dgm:prSet presAssocID="{08547FA5-EBA1-4396-8DC1-E8B601D2A93C}" presName="brFrame" presStyleLbl="node1" presStyleIdx="7" presStyleCnt="8" custLinFactNeighborX="45222" custLinFactNeighborY="22843"/>
      <dgm:spPr/>
    </dgm:pt>
  </dgm:ptLst>
  <dgm:cxnLst>
    <dgm:cxn modelId="{D5F15C7C-734B-4163-98BD-FF6533CD5D64}" type="presOf" srcId="{36E49F4E-37CC-4BFB-9600-02BD99257015}" destId="{B08042DC-DB57-4202-B305-748A179EDF63}" srcOrd="0" destOrd="0" presId="urn:microsoft.com/office/officeart/2009/3/layout/FramedTextPicture"/>
    <dgm:cxn modelId="{04415490-0816-4ACC-AA9F-C5111E4D7C46}" srcId="{2DD9D13A-69DB-489A-8CED-130CA3F0AE40}" destId="{36E49F4E-37CC-4BFB-9600-02BD99257015}" srcOrd="0" destOrd="0" parTransId="{67A2C697-BF37-4531-96B5-27FC23DA05B3}" sibTransId="{29A9F3A3-0422-42BD-BC53-B2BDFE8C6787}"/>
    <dgm:cxn modelId="{3878B490-BD4E-472B-89AA-760079BB4FA7}" srcId="{2DD9D13A-69DB-489A-8CED-130CA3F0AE40}" destId="{08547FA5-EBA1-4396-8DC1-E8B601D2A93C}" srcOrd="1" destOrd="0" parTransId="{506A4B13-A43E-4E5B-9D17-A794ED23ACCC}" sibTransId="{C8076F1A-8393-451B-9D2E-144D94DCA8A9}"/>
    <dgm:cxn modelId="{863362C9-6831-4C54-9D66-C13F1EA6BB03}" type="presOf" srcId="{2DD9D13A-69DB-489A-8CED-130CA3F0AE40}" destId="{FF626C77-C128-4F47-9D4E-98CD2D3B4E4E}" srcOrd="0" destOrd="0" presId="urn:microsoft.com/office/officeart/2009/3/layout/FramedTextPicture"/>
    <dgm:cxn modelId="{805854DC-F6A4-4370-AFC4-3BC89E34EF07}" type="presOf" srcId="{08547FA5-EBA1-4396-8DC1-E8B601D2A93C}" destId="{860602CB-8551-4848-A313-7059512EA593}" srcOrd="0" destOrd="0" presId="urn:microsoft.com/office/officeart/2009/3/layout/FramedTextPicture"/>
    <dgm:cxn modelId="{E33F30EB-F002-4DA2-94A8-171C09A23B2D}" type="presParOf" srcId="{FF626C77-C128-4F47-9D4E-98CD2D3B4E4E}" destId="{35C06D70-E145-4F77-8CFE-0E6769AD33DA}" srcOrd="0" destOrd="0" presId="urn:microsoft.com/office/officeart/2009/3/layout/FramedTextPicture"/>
    <dgm:cxn modelId="{8E8E5E8F-3B40-4D1E-AFF2-48B35AED3A66}" type="presParOf" srcId="{35C06D70-E145-4F77-8CFE-0E6769AD33DA}" destId="{A59D8EA7-433E-4F06-8DBE-D440A88FE737}" srcOrd="0" destOrd="0" presId="urn:microsoft.com/office/officeart/2009/3/layout/FramedTextPicture"/>
    <dgm:cxn modelId="{DD007FDC-8353-45F5-BB0B-B6CAC98A4A92}" type="presParOf" srcId="{35C06D70-E145-4F77-8CFE-0E6769AD33DA}" destId="{B08042DC-DB57-4202-B305-748A179EDF63}" srcOrd="1" destOrd="0" presId="urn:microsoft.com/office/officeart/2009/3/layout/FramedTextPicture"/>
    <dgm:cxn modelId="{351A1C04-DA8A-4E26-8A99-9A88EB6F8D98}" type="presParOf" srcId="{35C06D70-E145-4F77-8CFE-0E6769AD33DA}" destId="{DCEC7E3C-0D7E-4B3B-91F8-C579C86EC296}" srcOrd="2" destOrd="0" presId="urn:microsoft.com/office/officeart/2009/3/layout/FramedTextPicture"/>
    <dgm:cxn modelId="{CA1C550F-9262-4074-A5EF-DA458C5119C2}" type="presParOf" srcId="{35C06D70-E145-4F77-8CFE-0E6769AD33DA}" destId="{F18931A3-5E71-48FE-A132-1E83D728E468}" srcOrd="3" destOrd="0" presId="urn:microsoft.com/office/officeart/2009/3/layout/FramedTextPicture"/>
    <dgm:cxn modelId="{2F0F749C-61B3-485C-AC86-6AC80980169C}" type="presParOf" srcId="{35C06D70-E145-4F77-8CFE-0E6769AD33DA}" destId="{387E5394-EAC2-4349-8F33-37192FA63123}" srcOrd="4" destOrd="0" presId="urn:microsoft.com/office/officeart/2009/3/layout/FramedTextPicture"/>
    <dgm:cxn modelId="{34971C34-22A0-4B4F-A1F2-9D1862C304E7}" type="presParOf" srcId="{35C06D70-E145-4F77-8CFE-0E6769AD33DA}" destId="{8049A93F-3DD1-4472-B370-0549A5D95B4B}" srcOrd="5" destOrd="0" presId="urn:microsoft.com/office/officeart/2009/3/layout/FramedTextPicture"/>
    <dgm:cxn modelId="{0AF3CE8C-753E-4A59-83AA-3CDD81F31E93}" type="presParOf" srcId="{FF626C77-C128-4F47-9D4E-98CD2D3B4E4E}" destId="{049D4BB4-F4BD-4BCC-88F1-A2FF7456567D}" srcOrd="1" destOrd="0" presId="urn:microsoft.com/office/officeart/2009/3/layout/FramedTextPicture"/>
    <dgm:cxn modelId="{7F963B2F-6625-4F13-8F55-858BD9B94DC0}" type="presParOf" srcId="{FF626C77-C128-4F47-9D4E-98CD2D3B4E4E}" destId="{7AB9AD32-C788-4B48-B6C1-079B7BEAA584}" srcOrd="2" destOrd="0" presId="urn:microsoft.com/office/officeart/2009/3/layout/FramedTextPicture"/>
    <dgm:cxn modelId="{A736AC6B-7B7E-440E-8619-160CF8D04ACE}" type="presParOf" srcId="{7AB9AD32-C788-4B48-B6C1-079B7BEAA584}" destId="{FEA82986-7521-4F86-AF9A-15714E85601C}" srcOrd="0" destOrd="0" presId="urn:microsoft.com/office/officeart/2009/3/layout/FramedTextPicture"/>
    <dgm:cxn modelId="{A37FF513-6FCD-4D36-8507-316B7D794EB8}" type="presParOf" srcId="{7AB9AD32-C788-4B48-B6C1-079B7BEAA584}" destId="{860602CB-8551-4848-A313-7059512EA593}" srcOrd="1" destOrd="0" presId="urn:microsoft.com/office/officeart/2009/3/layout/FramedTextPicture"/>
    <dgm:cxn modelId="{301E3503-86B6-4FBF-95D2-6E9BDA3ACB32}" type="presParOf" srcId="{7AB9AD32-C788-4B48-B6C1-079B7BEAA584}" destId="{D2E9680A-DC3C-4325-883D-CF78F66756D1}" srcOrd="2" destOrd="0" presId="urn:microsoft.com/office/officeart/2009/3/layout/FramedTextPicture"/>
    <dgm:cxn modelId="{D7B00F6D-9BD1-4FF7-B82F-819254D1FE40}" type="presParOf" srcId="{7AB9AD32-C788-4B48-B6C1-079B7BEAA584}" destId="{A02A42FD-CDDB-4824-9D30-BBEB5AE5CE1F}" srcOrd="3" destOrd="0" presId="urn:microsoft.com/office/officeart/2009/3/layout/FramedTextPicture"/>
    <dgm:cxn modelId="{5195C27F-5DDF-466B-86D5-F4B1AD6C9470}" type="presParOf" srcId="{7AB9AD32-C788-4B48-B6C1-079B7BEAA584}" destId="{75D44D37-2269-4AE2-8F9B-1A927A1C7D26}" srcOrd="4" destOrd="0" presId="urn:microsoft.com/office/officeart/2009/3/layout/FramedTextPicture"/>
    <dgm:cxn modelId="{9C6D0673-60C4-446D-AA98-AA9918F2EAE0}" type="presParOf" srcId="{7AB9AD32-C788-4B48-B6C1-079B7BEAA584}" destId="{D5DC0A2B-C653-48EB-9D9C-26A40D95366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FE6FDE-E877-4288-A0B7-4FC81F583327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CC1FE9BF-F363-4DD7-A71B-F3817479F957}">
      <dgm:prSet phldrT="[Текст]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Временные: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Удаление зуба (10 дней);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Нанесение татуировки, пирсинг (1 год);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Ангина, грипп, ОРВИ (1 месяц); Менструация (5 дней);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Аборт (6 месяцев);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Беременность и лактация (1 год после родов, 3 месяца после лактации);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dirty="0"/>
            <a:t>Прививки. </a:t>
          </a:r>
        </a:p>
      </dgm:t>
    </dgm:pt>
    <dgm:pt modelId="{F3C714CD-A608-44F6-B5D4-776DFF1D5B6A}" type="parTrans" cxnId="{4010F55C-68BB-49FE-A193-96B7CE59920C}">
      <dgm:prSet/>
      <dgm:spPr/>
      <dgm:t>
        <a:bodyPr/>
        <a:lstStyle/>
        <a:p>
          <a:endParaRPr lang="ru-RU"/>
        </a:p>
      </dgm:t>
    </dgm:pt>
    <dgm:pt modelId="{FFE5DAC6-FD6D-4F1F-B345-F6AA547440A5}" type="sibTrans" cxnId="{4010F55C-68BB-49FE-A193-96B7CE59920C}">
      <dgm:prSet/>
      <dgm:spPr/>
      <dgm:t>
        <a:bodyPr/>
        <a:lstStyle/>
        <a:p>
          <a:endParaRPr lang="ru-RU"/>
        </a:p>
      </dgm:t>
    </dgm:pt>
    <dgm:pt modelId="{5E5FE90D-B11D-4637-BADC-61F9CD249203}" type="pres">
      <dgm:prSet presAssocID="{49FE6FDE-E877-4288-A0B7-4FC81F583327}" presName="linearFlow" presStyleCnt="0">
        <dgm:presLayoutVars>
          <dgm:dir/>
          <dgm:resizeHandles val="exact"/>
        </dgm:presLayoutVars>
      </dgm:prSet>
      <dgm:spPr/>
    </dgm:pt>
    <dgm:pt modelId="{C77A2C14-E6E8-49C3-86B2-558C19158593}" type="pres">
      <dgm:prSet presAssocID="{CC1FE9BF-F363-4DD7-A71B-F3817479F957}" presName="comp" presStyleCnt="0"/>
      <dgm:spPr/>
    </dgm:pt>
    <dgm:pt modelId="{B6CD9A64-9FBF-42E2-B489-0D5D784FA395}" type="pres">
      <dgm:prSet presAssocID="{CC1FE9BF-F363-4DD7-A71B-F3817479F957}" presName="rect2" presStyleLbl="node1" presStyleIdx="0" presStyleCnt="1" custScaleY="201956" custLinFactNeighborX="-178" custLinFactNeighborY="-50978">
        <dgm:presLayoutVars>
          <dgm:bulletEnabled val="1"/>
        </dgm:presLayoutVars>
      </dgm:prSet>
      <dgm:spPr/>
    </dgm:pt>
    <dgm:pt modelId="{C44B74FD-F056-40DD-8243-853DC9CACA64}" type="pres">
      <dgm:prSet presAssocID="{CC1FE9BF-F363-4DD7-A71B-F3817479F957}" presName="rect1" presStyleLbl="lnNode1" presStyleIdx="0" presStyleCnt="1" custScaleX="101721" custScaleY="100097" custLinFactNeighborY="-508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</dgm:ptLst>
  <dgm:cxnLst>
    <dgm:cxn modelId="{4010F55C-68BB-49FE-A193-96B7CE59920C}" srcId="{49FE6FDE-E877-4288-A0B7-4FC81F583327}" destId="{CC1FE9BF-F363-4DD7-A71B-F3817479F957}" srcOrd="0" destOrd="0" parTransId="{F3C714CD-A608-44F6-B5D4-776DFF1D5B6A}" sibTransId="{FFE5DAC6-FD6D-4F1F-B345-F6AA547440A5}"/>
    <dgm:cxn modelId="{48E38659-AE46-42EF-B36B-FC4B43A60635}" type="presOf" srcId="{CC1FE9BF-F363-4DD7-A71B-F3817479F957}" destId="{B6CD9A64-9FBF-42E2-B489-0D5D784FA395}" srcOrd="0" destOrd="0" presId="urn:microsoft.com/office/officeart/2008/layout/AlternatingPictureBlocks"/>
    <dgm:cxn modelId="{239C7E8B-2CEC-46A3-B1EC-C75E09C4D208}" type="presOf" srcId="{49FE6FDE-E877-4288-A0B7-4FC81F583327}" destId="{5E5FE90D-B11D-4637-BADC-61F9CD249203}" srcOrd="0" destOrd="0" presId="urn:microsoft.com/office/officeart/2008/layout/AlternatingPictureBlocks"/>
    <dgm:cxn modelId="{E730FDEC-D944-4901-850B-1FE54E84E3F0}" type="presParOf" srcId="{5E5FE90D-B11D-4637-BADC-61F9CD249203}" destId="{C77A2C14-E6E8-49C3-86B2-558C19158593}" srcOrd="0" destOrd="0" presId="urn:microsoft.com/office/officeart/2008/layout/AlternatingPictureBlocks"/>
    <dgm:cxn modelId="{CB1D6AD2-3131-4B45-BCCC-9EECAA5F878F}" type="presParOf" srcId="{C77A2C14-E6E8-49C3-86B2-558C19158593}" destId="{B6CD9A64-9FBF-42E2-B489-0D5D784FA395}" srcOrd="0" destOrd="0" presId="urn:microsoft.com/office/officeart/2008/layout/AlternatingPictureBlocks"/>
    <dgm:cxn modelId="{5C8CD032-8AAC-4260-BCBD-F07BF38722A0}" type="presParOf" srcId="{C77A2C14-E6E8-49C3-86B2-558C19158593}" destId="{C44B74FD-F056-40DD-8243-853DC9CACA6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D9D13A-69DB-489A-8CED-130CA3F0AE4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49F4E-37CC-4BFB-9600-02BD99257015}">
      <dgm:prSet phldrT="[Текст]" custT="1"/>
      <dgm:spPr/>
      <dgm:t>
        <a:bodyPr/>
        <a:lstStyle/>
        <a:p>
          <a:r>
            <a:rPr lang="ru-RU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№7</a:t>
          </a:r>
        </a:p>
        <a:p>
          <a:r>
            <a:rPr lang="ru-RU" sz="1800" b="0" i="0" dirty="0">
              <a:latin typeface="+mj-lt"/>
            </a:rPr>
            <a:t>Я готов сдать кровь, но в экстремальном случае — если произойдет теракт, авиакатастрофа и пр. </a:t>
          </a:r>
          <a:endParaRPr lang="ru-RU" sz="1800" dirty="0">
            <a:latin typeface="+mj-lt"/>
          </a:endParaRPr>
        </a:p>
      </dgm:t>
    </dgm:pt>
    <dgm:pt modelId="{67A2C697-BF37-4531-96B5-27FC23DA05B3}" type="parTrans" cxnId="{04415490-0816-4ACC-AA9F-C5111E4D7C46}">
      <dgm:prSet/>
      <dgm:spPr/>
      <dgm:t>
        <a:bodyPr/>
        <a:lstStyle/>
        <a:p>
          <a:endParaRPr lang="ru-RU"/>
        </a:p>
      </dgm:t>
    </dgm:pt>
    <dgm:pt modelId="{29A9F3A3-0422-42BD-BC53-B2BDFE8C6787}" type="sibTrans" cxnId="{04415490-0816-4ACC-AA9F-C5111E4D7C46}">
      <dgm:prSet/>
      <dgm:spPr/>
      <dgm:t>
        <a:bodyPr/>
        <a:lstStyle/>
        <a:p>
          <a:endParaRPr lang="ru-RU"/>
        </a:p>
      </dgm:t>
    </dgm:pt>
    <dgm:pt modelId="{08547FA5-EBA1-4396-8DC1-E8B601D2A93C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r>
            <a:rPr lang="ru-RU" sz="1800" b="0" i="0" dirty="0">
              <a:latin typeface="+mj-lt"/>
            </a:rPr>
            <a:t>В любую минуту и в любом месте может произойти несчастное происшествие с потерей крови у пострадавших.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8076F1A-8393-451B-9D2E-144D94DCA8A9}" type="sibTrans" cxnId="{3878B490-BD4E-472B-89AA-760079BB4FA7}">
      <dgm:prSet/>
      <dgm:spPr/>
      <dgm:t>
        <a:bodyPr/>
        <a:lstStyle/>
        <a:p>
          <a:endParaRPr lang="ru-RU"/>
        </a:p>
      </dgm:t>
    </dgm:pt>
    <dgm:pt modelId="{506A4B13-A43E-4E5B-9D17-A794ED23ACCC}" type="parTrans" cxnId="{3878B490-BD4E-472B-89AA-760079BB4FA7}">
      <dgm:prSet/>
      <dgm:spPr/>
      <dgm:t>
        <a:bodyPr/>
        <a:lstStyle/>
        <a:p>
          <a:endParaRPr lang="ru-RU"/>
        </a:p>
      </dgm:t>
    </dgm:pt>
    <dgm:pt modelId="{FF626C77-C128-4F47-9D4E-98CD2D3B4E4E}" type="pres">
      <dgm:prSet presAssocID="{2DD9D13A-69DB-489A-8CED-130CA3F0AE40}" presName="Name0" presStyleCnt="0">
        <dgm:presLayoutVars>
          <dgm:chMax/>
          <dgm:chPref/>
          <dgm:dir/>
        </dgm:presLayoutVars>
      </dgm:prSet>
      <dgm:spPr/>
    </dgm:pt>
    <dgm:pt modelId="{35C06D70-E145-4F77-8CFE-0E6769AD33DA}" type="pres">
      <dgm:prSet presAssocID="{36E49F4E-37CC-4BFB-9600-02BD99257015}" presName="composite" presStyleCnt="0">
        <dgm:presLayoutVars>
          <dgm:chMax/>
          <dgm:chPref/>
        </dgm:presLayoutVars>
      </dgm:prSet>
      <dgm:spPr/>
    </dgm:pt>
    <dgm:pt modelId="{A59D8EA7-433E-4F06-8DBE-D440A88FE737}" type="pres">
      <dgm:prSet presAssocID="{36E49F4E-37CC-4BFB-9600-02BD99257015}" presName="Image" presStyleLbl="bgImgPlace1" presStyleIdx="0" presStyleCnt="2" custScaleX="141770" custScaleY="199146" custLinFactNeighborX="-2715" custLinFactNeighborY="-227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B08042DC-DB57-4202-B305-748A179EDF63}" type="pres">
      <dgm:prSet presAssocID="{36E49F4E-37CC-4BFB-9600-02BD99257015}" presName="ParentText" presStyleLbl="revTx" presStyleIdx="0" presStyleCnt="2" custScaleX="149594" custScaleY="157179">
        <dgm:presLayoutVars>
          <dgm:chMax val="0"/>
          <dgm:chPref val="0"/>
          <dgm:bulletEnabled val="1"/>
        </dgm:presLayoutVars>
      </dgm:prSet>
      <dgm:spPr/>
    </dgm:pt>
    <dgm:pt modelId="{DCEC7E3C-0D7E-4B3B-91F8-C579C86EC296}" type="pres">
      <dgm:prSet presAssocID="{36E49F4E-37CC-4BFB-9600-02BD99257015}" presName="tlFrame" presStyleLbl="node1" presStyleIdx="0" presStyleCnt="8" custScaleY="108520"/>
      <dgm:spPr/>
    </dgm:pt>
    <dgm:pt modelId="{F18931A3-5E71-48FE-A132-1E83D728E468}" type="pres">
      <dgm:prSet presAssocID="{36E49F4E-37CC-4BFB-9600-02BD99257015}" presName="trFrame" presStyleLbl="node1" presStyleIdx="1" presStyleCnt="8" custScaleY="108520"/>
      <dgm:spPr/>
    </dgm:pt>
    <dgm:pt modelId="{387E5394-EAC2-4349-8F33-37192FA63123}" type="pres">
      <dgm:prSet presAssocID="{36E49F4E-37CC-4BFB-9600-02BD99257015}" presName="blFrame" presStyleLbl="node1" presStyleIdx="2" presStyleCnt="8" custScaleX="127499" custScaleY="114831"/>
      <dgm:spPr/>
    </dgm:pt>
    <dgm:pt modelId="{8049A93F-3DD1-4472-B370-0549A5D95B4B}" type="pres">
      <dgm:prSet presAssocID="{36E49F4E-37CC-4BFB-9600-02BD99257015}" presName="brFrame" presStyleLbl="node1" presStyleIdx="3" presStyleCnt="8" custScaleY="108520"/>
      <dgm:spPr/>
    </dgm:pt>
    <dgm:pt modelId="{049D4BB4-F4BD-4BCC-88F1-A2FF7456567D}" type="pres">
      <dgm:prSet presAssocID="{29A9F3A3-0422-42BD-BC53-B2BDFE8C6787}" presName="sibTrans" presStyleCnt="0"/>
      <dgm:spPr/>
    </dgm:pt>
    <dgm:pt modelId="{7AB9AD32-C788-4B48-B6C1-079B7BEAA584}" type="pres">
      <dgm:prSet presAssocID="{08547FA5-EBA1-4396-8DC1-E8B601D2A93C}" presName="composite" presStyleCnt="0">
        <dgm:presLayoutVars>
          <dgm:chMax/>
          <dgm:chPref/>
        </dgm:presLayoutVars>
      </dgm:prSet>
      <dgm:spPr/>
    </dgm:pt>
    <dgm:pt modelId="{FEA82986-7521-4F86-AF9A-15714E85601C}" type="pres">
      <dgm:prSet presAssocID="{08547FA5-EBA1-4396-8DC1-E8B601D2A93C}" presName="Image" presStyleLbl="bgImgPlace1" presStyleIdx="1" presStyleCnt="2" custScaleX="136936" custScaleY="191514" custLinFactNeighborX="-22769" custLinFactNeighborY="-124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860602CB-8551-4848-A313-7059512EA593}" type="pres">
      <dgm:prSet presAssocID="{08547FA5-EBA1-4396-8DC1-E8B601D2A93C}" presName="ParentText" presStyleLbl="revTx" presStyleIdx="1" presStyleCnt="2" custScaleX="140598" custScaleY="165479">
        <dgm:presLayoutVars>
          <dgm:chMax val="0"/>
          <dgm:chPref val="0"/>
          <dgm:bulletEnabled val="1"/>
        </dgm:presLayoutVars>
      </dgm:prSet>
      <dgm:spPr/>
    </dgm:pt>
    <dgm:pt modelId="{D2E9680A-DC3C-4325-883D-CF78F66756D1}" type="pres">
      <dgm:prSet presAssocID="{08547FA5-EBA1-4396-8DC1-E8B601D2A93C}" presName="tlFrame" presStyleLbl="node1" presStyleIdx="4" presStyleCnt="8" custLinFactNeighborX="-81728" custLinFactNeighborY="16697"/>
      <dgm:spPr/>
    </dgm:pt>
    <dgm:pt modelId="{A02A42FD-CDDB-4824-9D30-BBEB5AE5CE1F}" type="pres">
      <dgm:prSet presAssocID="{08547FA5-EBA1-4396-8DC1-E8B601D2A93C}" presName="trFrame" presStyleLbl="node1" presStyleIdx="5" presStyleCnt="8" custLinFactNeighborX="43126" custLinFactNeighborY="16697"/>
      <dgm:spPr/>
    </dgm:pt>
    <dgm:pt modelId="{75D44D37-2269-4AE2-8F9B-1A927A1C7D26}" type="pres">
      <dgm:prSet presAssocID="{08547FA5-EBA1-4396-8DC1-E8B601D2A93C}" presName="blFrame" presStyleLbl="node1" presStyleIdx="6" presStyleCnt="8" custLinFactNeighborX="-81728" custLinFactNeighborY="22843"/>
      <dgm:spPr/>
    </dgm:pt>
    <dgm:pt modelId="{D5DC0A2B-C653-48EB-9D9C-26A40D953665}" type="pres">
      <dgm:prSet presAssocID="{08547FA5-EBA1-4396-8DC1-E8B601D2A93C}" presName="brFrame" presStyleLbl="node1" presStyleIdx="7" presStyleCnt="8" custLinFactNeighborX="45222" custLinFactNeighborY="22843"/>
      <dgm:spPr/>
    </dgm:pt>
  </dgm:ptLst>
  <dgm:cxnLst>
    <dgm:cxn modelId="{33714E83-ABF6-4AF4-9B7A-7FC5090FF259}" type="presOf" srcId="{2DD9D13A-69DB-489A-8CED-130CA3F0AE40}" destId="{FF626C77-C128-4F47-9D4E-98CD2D3B4E4E}" srcOrd="0" destOrd="0" presId="urn:microsoft.com/office/officeart/2009/3/layout/FramedTextPicture"/>
    <dgm:cxn modelId="{04415490-0816-4ACC-AA9F-C5111E4D7C46}" srcId="{2DD9D13A-69DB-489A-8CED-130CA3F0AE40}" destId="{36E49F4E-37CC-4BFB-9600-02BD99257015}" srcOrd="0" destOrd="0" parTransId="{67A2C697-BF37-4531-96B5-27FC23DA05B3}" sibTransId="{29A9F3A3-0422-42BD-BC53-B2BDFE8C6787}"/>
    <dgm:cxn modelId="{3878B490-BD4E-472B-89AA-760079BB4FA7}" srcId="{2DD9D13A-69DB-489A-8CED-130CA3F0AE40}" destId="{08547FA5-EBA1-4396-8DC1-E8B601D2A93C}" srcOrd="1" destOrd="0" parTransId="{506A4B13-A43E-4E5B-9D17-A794ED23ACCC}" sibTransId="{C8076F1A-8393-451B-9D2E-144D94DCA8A9}"/>
    <dgm:cxn modelId="{08E48BAE-2E22-49F9-8803-1DFFE50AE9AD}" type="presOf" srcId="{08547FA5-EBA1-4396-8DC1-E8B601D2A93C}" destId="{860602CB-8551-4848-A313-7059512EA593}" srcOrd="0" destOrd="0" presId="urn:microsoft.com/office/officeart/2009/3/layout/FramedTextPicture"/>
    <dgm:cxn modelId="{CB9476ED-EE3F-4C2E-BACE-6AEA9D4C50EC}" type="presOf" srcId="{36E49F4E-37CC-4BFB-9600-02BD99257015}" destId="{B08042DC-DB57-4202-B305-748A179EDF63}" srcOrd="0" destOrd="0" presId="urn:microsoft.com/office/officeart/2009/3/layout/FramedTextPicture"/>
    <dgm:cxn modelId="{7D8A6D45-ACA9-47C8-A58B-9F4ED364AC82}" type="presParOf" srcId="{FF626C77-C128-4F47-9D4E-98CD2D3B4E4E}" destId="{35C06D70-E145-4F77-8CFE-0E6769AD33DA}" srcOrd="0" destOrd="0" presId="urn:microsoft.com/office/officeart/2009/3/layout/FramedTextPicture"/>
    <dgm:cxn modelId="{DA42D721-2EB2-4747-94A7-B5B8B9158E8A}" type="presParOf" srcId="{35C06D70-E145-4F77-8CFE-0E6769AD33DA}" destId="{A59D8EA7-433E-4F06-8DBE-D440A88FE737}" srcOrd="0" destOrd="0" presId="urn:microsoft.com/office/officeart/2009/3/layout/FramedTextPicture"/>
    <dgm:cxn modelId="{BAEC0FD1-2EA7-4F06-8001-883D3B738D8A}" type="presParOf" srcId="{35C06D70-E145-4F77-8CFE-0E6769AD33DA}" destId="{B08042DC-DB57-4202-B305-748A179EDF63}" srcOrd="1" destOrd="0" presId="urn:microsoft.com/office/officeart/2009/3/layout/FramedTextPicture"/>
    <dgm:cxn modelId="{CDD5B2F7-6FAD-4E76-9825-97361C6217BD}" type="presParOf" srcId="{35C06D70-E145-4F77-8CFE-0E6769AD33DA}" destId="{DCEC7E3C-0D7E-4B3B-91F8-C579C86EC296}" srcOrd="2" destOrd="0" presId="urn:microsoft.com/office/officeart/2009/3/layout/FramedTextPicture"/>
    <dgm:cxn modelId="{813861EB-A6FA-4306-ABAE-99582CC29E41}" type="presParOf" srcId="{35C06D70-E145-4F77-8CFE-0E6769AD33DA}" destId="{F18931A3-5E71-48FE-A132-1E83D728E468}" srcOrd="3" destOrd="0" presId="urn:microsoft.com/office/officeart/2009/3/layout/FramedTextPicture"/>
    <dgm:cxn modelId="{39A175FA-BA03-4C7B-922D-870C5456A370}" type="presParOf" srcId="{35C06D70-E145-4F77-8CFE-0E6769AD33DA}" destId="{387E5394-EAC2-4349-8F33-37192FA63123}" srcOrd="4" destOrd="0" presId="urn:microsoft.com/office/officeart/2009/3/layout/FramedTextPicture"/>
    <dgm:cxn modelId="{CF4E0ACA-A660-4493-8D00-ADD9DB34DF48}" type="presParOf" srcId="{35C06D70-E145-4F77-8CFE-0E6769AD33DA}" destId="{8049A93F-3DD1-4472-B370-0549A5D95B4B}" srcOrd="5" destOrd="0" presId="urn:microsoft.com/office/officeart/2009/3/layout/FramedTextPicture"/>
    <dgm:cxn modelId="{8133393F-CA51-4C93-A1C4-FB796774FA24}" type="presParOf" srcId="{FF626C77-C128-4F47-9D4E-98CD2D3B4E4E}" destId="{049D4BB4-F4BD-4BCC-88F1-A2FF7456567D}" srcOrd="1" destOrd="0" presId="urn:microsoft.com/office/officeart/2009/3/layout/FramedTextPicture"/>
    <dgm:cxn modelId="{B9E9DCEB-3473-488F-BF9B-B626D907D8C1}" type="presParOf" srcId="{FF626C77-C128-4F47-9D4E-98CD2D3B4E4E}" destId="{7AB9AD32-C788-4B48-B6C1-079B7BEAA584}" srcOrd="2" destOrd="0" presId="urn:microsoft.com/office/officeart/2009/3/layout/FramedTextPicture"/>
    <dgm:cxn modelId="{95BA0788-F52E-4EC8-AFCF-1984A0CBB6F1}" type="presParOf" srcId="{7AB9AD32-C788-4B48-B6C1-079B7BEAA584}" destId="{FEA82986-7521-4F86-AF9A-15714E85601C}" srcOrd="0" destOrd="0" presId="urn:microsoft.com/office/officeart/2009/3/layout/FramedTextPicture"/>
    <dgm:cxn modelId="{00E3E8D5-DAB3-498D-9F69-D99443E9EDB6}" type="presParOf" srcId="{7AB9AD32-C788-4B48-B6C1-079B7BEAA584}" destId="{860602CB-8551-4848-A313-7059512EA593}" srcOrd="1" destOrd="0" presId="urn:microsoft.com/office/officeart/2009/3/layout/FramedTextPicture"/>
    <dgm:cxn modelId="{54558368-D037-4BA9-A808-03D90E69C77D}" type="presParOf" srcId="{7AB9AD32-C788-4B48-B6C1-079B7BEAA584}" destId="{D2E9680A-DC3C-4325-883D-CF78F66756D1}" srcOrd="2" destOrd="0" presId="urn:microsoft.com/office/officeart/2009/3/layout/FramedTextPicture"/>
    <dgm:cxn modelId="{314F0FE6-C397-4B10-967F-E3C26FB4AF79}" type="presParOf" srcId="{7AB9AD32-C788-4B48-B6C1-079B7BEAA584}" destId="{A02A42FD-CDDB-4824-9D30-BBEB5AE5CE1F}" srcOrd="3" destOrd="0" presId="urn:microsoft.com/office/officeart/2009/3/layout/FramedTextPicture"/>
    <dgm:cxn modelId="{F0C02A57-DF2A-43FF-891E-7E62C376299C}" type="presParOf" srcId="{7AB9AD32-C788-4B48-B6C1-079B7BEAA584}" destId="{75D44D37-2269-4AE2-8F9B-1A927A1C7D26}" srcOrd="4" destOrd="0" presId="urn:microsoft.com/office/officeart/2009/3/layout/FramedTextPicture"/>
    <dgm:cxn modelId="{2AE41A1D-0EDE-42BA-8E36-E2CA0936E350}" type="presParOf" srcId="{7AB9AD32-C788-4B48-B6C1-079B7BEAA584}" destId="{D5DC0A2B-C653-48EB-9D9C-26A40D95366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DD9D13A-69DB-489A-8CED-130CA3F0AE4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E49F4E-37CC-4BFB-9600-02BD99257015}">
      <dgm:prSet phldrT="[Текст]" custT="1"/>
      <dgm:spPr/>
      <dgm:t>
        <a:bodyPr/>
        <a:lstStyle/>
        <a:p>
          <a:r>
            <a:rPr lang="ru-RU" sz="24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№8</a:t>
          </a:r>
        </a:p>
        <a:p>
          <a:r>
            <a:rPr lang="ru-RU" sz="1800" b="0" i="0" dirty="0">
              <a:solidFill>
                <a:srgbClr val="FF0000"/>
              </a:solidFill>
              <a:latin typeface="+mj-lt"/>
            </a:rPr>
            <a:t>«Меня это не касается».</a:t>
          </a:r>
          <a:endParaRPr lang="ru-RU" sz="1800" dirty="0">
            <a:solidFill>
              <a:srgbClr val="FF0000"/>
            </a:solidFill>
            <a:latin typeface="+mj-lt"/>
          </a:endParaRPr>
        </a:p>
      </dgm:t>
    </dgm:pt>
    <dgm:pt modelId="{67A2C697-BF37-4531-96B5-27FC23DA05B3}" type="parTrans" cxnId="{04415490-0816-4ACC-AA9F-C5111E4D7C46}">
      <dgm:prSet/>
      <dgm:spPr/>
      <dgm:t>
        <a:bodyPr/>
        <a:lstStyle/>
        <a:p>
          <a:endParaRPr lang="ru-RU"/>
        </a:p>
      </dgm:t>
    </dgm:pt>
    <dgm:pt modelId="{29A9F3A3-0422-42BD-BC53-B2BDFE8C6787}" type="sibTrans" cxnId="{04415490-0816-4ACC-AA9F-C5111E4D7C46}">
      <dgm:prSet/>
      <dgm:spPr/>
      <dgm:t>
        <a:bodyPr/>
        <a:lstStyle/>
        <a:p>
          <a:endParaRPr lang="ru-RU"/>
        </a:p>
      </dgm:t>
    </dgm:pt>
    <dgm:pt modelId="{08547FA5-EBA1-4396-8DC1-E8B601D2A93C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r>
            <a:rPr lang="ru-RU" sz="1800" b="0" i="0" dirty="0">
              <a:solidFill>
                <a:srgbClr val="FF0000"/>
              </a:solidFill>
              <a:latin typeface="+mj-lt"/>
            </a:rPr>
            <a:t>Любому человеку может в какой-то момент понадобиться донорская кровь.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8076F1A-8393-451B-9D2E-144D94DCA8A9}" type="sibTrans" cxnId="{3878B490-BD4E-472B-89AA-760079BB4FA7}">
      <dgm:prSet/>
      <dgm:spPr/>
      <dgm:t>
        <a:bodyPr/>
        <a:lstStyle/>
        <a:p>
          <a:endParaRPr lang="ru-RU"/>
        </a:p>
      </dgm:t>
    </dgm:pt>
    <dgm:pt modelId="{506A4B13-A43E-4E5B-9D17-A794ED23ACCC}" type="parTrans" cxnId="{3878B490-BD4E-472B-89AA-760079BB4FA7}">
      <dgm:prSet/>
      <dgm:spPr/>
      <dgm:t>
        <a:bodyPr/>
        <a:lstStyle/>
        <a:p>
          <a:endParaRPr lang="ru-RU"/>
        </a:p>
      </dgm:t>
    </dgm:pt>
    <dgm:pt modelId="{FF626C77-C128-4F47-9D4E-98CD2D3B4E4E}" type="pres">
      <dgm:prSet presAssocID="{2DD9D13A-69DB-489A-8CED-130CA3F0AE40}" presName="Name0" presStyleCnt="0">
        <dgm:presLayoutVars>
          <dgm:chMax/>
          <dgm:chPref/>
          <dgm:dir/>
        </dgm:presLayoutVars>
      </dgm:prSet>
      <dgm:spPr/>
    </dgm:pt>
    <dgm:pt modelId="{35C06D70-E145-4F77-8CFE-0E6769AD33DA}" type="pres">
      <dgm:prSet presAssocID="{36E49F4E-37CC-4BFB-9600-02BD99257015}" presName="composite" presStyleCnt="0">
        <dgm:presLayoutVars>
          <dgm:chMax/>
          <dgm:chPref/>
        </dgm:presLayoutVars>
      </dgm:prSet>
      <dgm:spPr/>
    </dgm:pt>
    <dgm:pt modelId="{A59D8EA7-433E-4F06-8DBE-D440A88FE737}" type="pres">
      <dgm:prSet presAssocID="{36E49F4E-37CC-4BFB-9600-02BD99257015}" presName="Image" presStyleLbl="bgImgPlace1" presStyleIdx="0" presStyleCnt="2" custScaleX="141770" custScaleY="199146" custLinFactNeighborX="-2715" custLinFactNeighborY="-2272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08042DC-DB57-4202-B305-748A179EDF63}" type="pres">
      <dgm:prSet presAssocID="{36E49F4E-37CC-4BFB-9600-02BD99257015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CEC7E3C-0D7E-4B3B-91F8-C579C86EC296}" type="pres">
      <dgm:prSet presAssocID="{36E49F4E-37CC-4BFB-9600-02BD99257015}" presName="tlFrame" presStyleLbl="node1" presStyleIdx="0" presStyleCnt="8" custScaleY="108520"/>
      <dgm:spPr/>
    </dgm:pt>
    <dgm:pt modelId="{F18931A3-5E71-48FE-A132-1E83D728E468}" type="pres">
      <dgm:prSet presAssocID="{36E49F4E-37CC-4BFB-9600-02BD99257015}" presName="trFrame" presStyleLbl="node1" presStyleIdx="1" presStyleCnt="8" custScaleY="108520"/>
      <dgm:spPr/>
    </dgm:pt>
    <dgm:pt modelId="{387E5394-EAC2-4349-8F33-37192FA63123}" type="pres">
      <dgm:prSet presAssocID="{36E49F4E-37CC-4BFB-9600-02BD99257015}" presName="blFrame" presStyleLbl="node1" presStyleIdx="2" presStyleCnt="8" custScaleY="108520"/>
      <dgm:spPr/>
    </dgm:pt>
    <dgm:pt modelId="{8049A93F-3DD1-4472-B370-0549A5D95B4B}" type="pres">
      <dgm:prSet presAssocID="{36E49F4E-37CC-4BFB-9600-02BD99257015}" presName="brFrame" presStyleLbl="node1" presStyleIdx="3" presStyleCnt="8" custScaleY="108520"/>
      <dgm:spPr/>
    </dgm:pt>
    <dgm:pt modelId="{049D4BB4-F4BD-4BCC-88F1-A2FF7456567D}" type="pres">
      <dgm:prSet presAssocID="{29A9F3A3-0422-42BD-BC53-B2BDFE8C6787}" presName="sibTrans" presStyleCnt="0"/>
      <dgm:spPr/>
    </dgm:pt>
    <dgm:pt modelId="{7AB9AD32-C788-4B48-B6C1-079B7BEAA584}" type="pres">
      <dgm:prSet presAssocID="{08547FA5-EBA1-4396-8DC1-E8B601D2A93C}" presName="composite" presStyleCnt="0">
        <dgm:presLayoutVars>
          <dgm:chMax/>
          <dgm:chPref/>
        </dgm:presLayoutVars>
      </dgm:prSet>
      <dgm:spPr/>
    </dgm:pt>
    <dgm:pt modelId="{FEA82986-7521-4F86-AF9A-15714E85601C}" type="pres">
      <dgm:prSet presAssocID="{08547FA5-EBA1-4396-8DC1-E8B601D2A93C}" presName="Image" presStyleLbl="bgImgPlace1" presStyleIdx="1" presStyleCnt="2" custScaleX="136936" custScaleY="191514" custLinFactNeighborX="-22769" custLinFactNeighborY="-1241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860602CB-8551-4848-A313-7059512EA593}" type="pres">
      <dgm:prSet presAssocID="{08547FA5-EBA1-4396-8DC1-E8B601D2A93C}" presName="ParentText" presStyleLbl="revTx" presStyleIdx="1" presStyleCnt="2" custScaleX="140598" custScaleY="165479">
        <dgm:presLayoutVars>
          <dgm:chMax val="0"/>
          <dgm:chPref val="0"/>
          <dgm:bulletEnabled val="1"/>
        </dgm:presLayoutVars>
      </dgm:prSet>
      <dgm:spPr/>
    </dgm:pt>
    <dgm:pt modelId="{D2E9680A-DC3C-4325-883D-CF78F66756D1}" type="pres">
      <dgm:prSet presAssocID="{08547FA5-EBA1-4396-8DC1-E8B601D2A93C}" presName="tlFrame" presStyleLbl="node1" presStyleIdx="4" presStyleCnt="8" custLinFactNeighborX="-81728" custLinFactNeighborY="16697"/>
      <dgm:spPr/>
    </dgm:pt>
    <dgm:pt modelId="{A02A42FD-CDDB-4824-9D30-BBEB5AE5CE1F}" type="pres">
      <dgm:prSet presAssocID="{08547FA5-EBA1-4396-8DC1-E8B601D2A93C}" presName="trFrame" presStyleLbl="node1" presStyleIdx="5" presStyleCnt="8" custLinFactNeighborX="43126" custLinFactNeighborY="16697"/>
      <dgm:spPr/>
    </dgm:pt>
    <dgm:pt modelId="{75D44D37-2269-4AE2-8F9B-1A927A1C7D26}" type="pres">
      <dgm:prSet presAssocID="{08547FA5-EBA1-4396-8DC1-E8B601D2A93C}" presName="blFrame" presStyleLbl="node1" presStyleIdx="6" presStyleCnt="8" custLinFactNeighborX="-81728" custLinFactNeighborY="22843"/>
      <dgm:spPr/>
    </dgm:pt>
    <dgm:pt modelId="{D5DC0A2B-C653-48EB-9D9C-26A40D953665}" type="pres">
      <dgm:prSet presAssocID="{08547FA5-EBA1-4396-8DC1-E8B601D2A93C}" presName="brFrame" presStyleLbl="node1" presStyleIdx="7" presStyleCnt="8" custLinFactNeighborX="45222" custLinFactNeighborY="22843"/>
      <dgm:spPr/>
    </dgm:pt>
  </dgm:ptLst>
  <dgm:cxnLst>
    <dgm:cxn modelId="{D01C5176-6D7C-4F67-8BF7-251E9539942A}" type="presOf" srcId="{08547FA5-EBA1-4396-8DC1-E8B601D2A93C}" destId="{860602CB-8551-4848-A313-7059512EA593}" srcOrd="0" destOrd="0" presId="urn:microsoft.com/office/officeart/2009/3/layout/FramedTextPicture"/>
    <dgm:cxn modelId="{91D71990-0B42-481F-84C7-AC82AB90A93F}" type="presOf" srcId="{2DD9D13A-69DB-489A-8CED-130CA3F0AE40}" destId="{FF626C77-C128-4F47-9D4E-98CD2D3B4E4E}" srcOrd="0" destOrd="0" presId="urn:microsoft.com/office/officeart/2009/3/layout/FramedTextPicture"/>
    <dgm:cxn modelId="{04415490-0816-4ACC-AA9F-C5111E4D7C46}" srcId="{2DD9D13A-69DB-489A-8CED-130CA3F0AE40}" destId="{36E49F4E-37CC-4BFB-9600-02BD99257015}" srcOrd="0" destOrd="0" parTransId="{67A2C697-BF37-4531-96B5-27FC23DA05B3}" sibTransId="{29A9F3A3-0422-42BD-BC53-B2BDFE8C6787}"/>
    <dgm:cxn modelId="{3878B490-BD4E-472B-89AA-760079BB4FA7}" srcId="{2DD9D13A-69DB-489A-8CED-130CA3F0AE40}" destId="{08547FA5-EBA1-4396-8DC1-E8B601D2A93C}" srcOrd="1" destOrd="0" parTransId="{506A4B13-A43E-4E5B-9D17-A794ED23ACCC}" sibTransId="{C8076F1A-8393-451B-9D2E-144D94DCA8A9}"/>
    <dgm:cxn modelId="{2EA747E7-A116-461A-A7D3-FDC3B0587666}" type="presOf" srcId="{36E49F4E-37CC-4BFB-9600-02BD99257015}" destId="{B08042DC-DB57-4202-B305-748A179EDF63}" srcOrd="0" destOrd="0" presId="urn:microsoft.com/office/officeart/2009/3/layout/FramedTextPicture"/>
    <dgm:cxn modelId="{E01BCF80-D228-4E21-8A66-9C0BAA30D1F3}" type="presParOf" srcId="{FF626C77-C128-4F47-9D4E-98CD2D3B4E4E}" destId="{35C06D70-E145-4F77-8CFE-0E6769AD33DA}" srcOrd="0" destOrd="0" presId="urn:microsoft.com/office/officeart/2009/3/layout/FramedTextPicture"/>
    <dgm:cxn modelId="{C1D3F51A-E1E8-4AFE-B59E-19EB30C70E38}" type="presParOf" srcId="{35C06D70-E145-4F77-8CFE-0E6769AD33DA}" destId="{A59D8EA7-433E-4F06-8DBE-D440A88FE737}" srcOrd="0" destOrd="0" presId="urn:microsoft.com/office/officeart/2009/3/layout/FramedTextPicture"/>
    <dgm:cxn modelId="{7324A612-E36E-4A9B-A1D6-E573D51B2315}" type="presParOf" srcId="{35C06D70-E145-4F77-8CFE-0E6769AD33DA}" destId="{B08042DC-DB57-4202-B305-748A179EDF63}" srcOrd="1" destOrd="0" presId="urn:microsoft.com/office/officeart/2009/3/layout/FramedTextPicture"/>
    <dgm:cxn modelId="{62ED1C10-980A-415F-95A8-6C236FFE4078}" type="presParOf" srcId="{35C06D70-E145-4F77-8CFE-0E6769AD33DA}" destId="{DCEC7E3C-0D7E-4B3B-91F8-C579C86EC296}" srcOrd="2" destOrd="0" presId="urn:microsoft.com/office/officeart/2009/3/layout/FramedTextPicture"/>
    <dgm:cxn modelId="{1AC42291-2366-4641-826B-3B5D3F69EB8B}" type="presParOf" srcId="{35C06D70-E145-4F77-8CFE-0E6769AD33DA}" destId="{F18931A3-5E71-48FE-A132-1E83D728E468}" srcOrd="3" destOrd="0" presId="urn:microsoft.com/office/officeart/2009/3/layout/FramedTextPicture"/>
    <dgm:cxn modelId="{CF577926-3A2E-4B9E-B18C-171DDFF81510}" type="presParOf" srcId="{35C06D70-E145-4F77-8CFE-0E6769AD33DA}" destId="{387E5394-EAC2-4349-8F33-37192FA63123}" srcOrd="4" destOrd="0" presId="urn:microsoft.com/office/officeart/2009/3/layout/FramedTextPicture"/>
    <dgm:cxn modelId="{0CE230AF-7503-4684-A5EA-04E122D1ACE0}" type="presParOf" srcId="{35C06D70-E145-4F77-8CFE-0E6769AD33DA}" destId="{8049A93F-3DD1-4472-B370-0549A5D95B4B}" srcOrd="5" destOrd="0" presId="urn:microsoft.com/office/officeart/2009/3/layout/FramedTextPicture"/>
    <dgm:cxn modelId="{DBF74F2D-F2C5-4093-AFBA-F9BAFC26DB31}" type="presParOf" srcId="{FF626C77-C128-4F47-9D4E-98CD2D3B4E4E}" destId="{049D4BB4-F4BD-4BCC-88F1-A2FF7456567D}" srcOrd="1" destOrd="0" presId="urn:microsoft.com/office/officeart/2009/3/layout/FramedTextPicture"/>
    <dgm:cxn modelId="{FB21C17B-4CB0-4ACB-B37C-8D190A041E9B}" type="presParOf" srcId="{FF626C77-C128-4F47-9D4E-98CD2D3B4E4E}" destId="{7AB9AD32-C788-4B48-B6C1-079B7BEAA584}" srcOrd="2" destOrd="0" presId="urn:microsoft.com/office/officeart/2009/3/layout/FramedTextPicture"/>
    <dgm:cxn modelId="{DB1719CC-3292-4977-8952-D5CB50220082}" type="presParOf" srcId="{7AB9AD32-C788-4B48-B6C1-079B7BEAA584}" destId="{FEA82986-7521-4F86-AF9A-15714E85601C}" srcOrd="0" destOrd="0" presId="urn:microsoft.com/office/officeart/2009/3/layout/FramedTextPicture"/>
    <dgm:cxn modelId="{DF908DCD-3F17-4961-94F0-EE158E536CBC}" type="presParOf" srcId="{7AB9AD32-C788-4B48-B6C1-079B7BEAA584}" destId="{860602CB-8551-4848-A313-7059512EA593}" srcOrd="1" destOrd="0" presId="urn:microsoft.com/office/officeart/2009/3/layout/FramedTextPicture"/>
    <dgm:cxn modelId="{62753BC5-70C0-4BA0-80A5-75F157E5B01E}" type="presParOf" srcId="{7AB9AD32-C788-4B48-B6C1-079B7BEAA584}" destId="{D2E9680A-DC3C-4325-883D-CF78F66756D1}" srcOrd="2" destOrd="0" presId="urn:microsoft.com/office/officeart/2009/3/layout/FramedTextPicture"/>
    <dgm:cxn modelId="{DC6E5D01-A89D-488E-BCCB-778C3914C4DD}" type="presParOf" srcId="{7AB9AD32-C788-4B48-B6C1-079B7BEAA584}" destId="{A02A42FD-CDDB-4824-9D30-BBEB5AE5CE1F}" srcOrd="3" destOrd="0" presId="urn:microsoft.com/office/officeart/2009/3/layout/FramedTextPicture"/>
    <dgm:cxn modelId="{C2897B8D-45EF-4B96-B240-7F02EF02D192}" type="presParOf" srcId="{7AB9AD32-C788-4B48-B6C1-079B7BEAA584}" destId="{75D44D37-2269-4AE2-8F9B-1A927A1C7D26}" srcOrd="4" destOrd="0" presId="urn:microsoft.com/office/officeart/2009/3/layout/FramedTextPicture"/>
    <dgm:cxn modelId="{75532CD1-74EA-4B5A-BF23-BC8B94AAA736}" type="presParOf" srcId="{7AB9AD32-C788-4B48-B6C1-079B7BEAA584}" destId="{D5DC0A2B-C653-48EB-9D9C-26A40D95366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C3769F-0508-4839-A11A-965AAD238F87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5CEEDCFD-82BE-4B3B-ADCE-4EDCD374C6B0}">
      <dgm:prSet phldrT="[Текст]"/>
      <dgm:spPr/>
      <dgm:t>
        <a:bodyPr/>
        <a:lstStyle/>
        <a:p>
          <a:r>
            <a:rPr lang="ru-RU" b="1" dirty="0"/>
            <a:t>Легкий завтрак</a:t>
          </a:r>
        </a:p>
      </dgm:t>
    </dgm:pt>
    <dgm:pt modelId="{CF9E597E-12A6-407E-A335-7B7B172A7043}" type="parTrans" cxnId="{2D48FA20-CC62-40B0-90C0-9FF17B1D60C6}">
      <dgm:prSet/>
      <dgm:spPr/>
      <dgm:t>
        <a:bodyPr/>
        <a:lstStyle/>
        <a:p>
          <a:endParaRPr lang="ru-RU"/>
        </a:p>
      </dgm:t>
    </dgm:pt>
    <dgm:pt modelId="{2847EBC1-7CD3-4637-9E38-EEBEF5973F2D}" type="sibTrans" cxnId="{2D48FA20-CC62-40B0-90C0-9FF17B1D60C6}">
      <dgm:prSet/>
      <dgm:spPr/>
      <dgm:t>
        <a:bodyPr/>
        <a:lstStyle/>
        <a:p>
          <a:endParaRPr lang="ru-RU"/>
        </a:p>
      </dgm:t>
    </dgm:pt>
    <dgm:pt modelId="{72E721E3-CB0E-4A38-AF2F-75DD1E50A35C}">
      <dgm:prSet phldrT="[Текст]"/>
      <dgm:spPr/>
      <dgm:t>
        <a:bodyPr/>
        <a:lstStyle/>
        <a:p>
          <a:r>
            <a:rPr lang="ru-RU" b="1" dirty="0"/>
            <a:t>Исключить алкоголь/курение</a:t>
          </a:r>
        </a:p>
      </dgm:t>
    </dgm:pt>
    <dgm:pt modelId="{5A640E90-A3A4-40CE-8EC4-50BE5BE4FE6E}" type="parTrans" cxnId="{847E37C1-652C-4B14-AA2A-F18136616A71}">
      <dgm:prSet/>
      <dgm:spPr/>
      <dgm:t>
        <a:bodyPr/>
        <a:lstStyle/>
        <a:p>
          <a:endParaRPr lang="ru-RU"/>
        </a:p>
      </dgm:t>
    </dgm:pt>
    <dgm:pt modelId="{9BC7EB76-9341-43C4-88C2-18C58A2EBEC2}" type="sibTrans" cxnId="{847E37C1-652C-4B14-AA2A-F18136616A71}">
      <dgm:prSet/>
      <dgm:spPr/>
      <dgm:t>
        <a:bodyPr/>
        <a:lstStyle/>
        <a:p>
          <a:endParaRPr lang="ru-RU"/>
        </a:p>
      </dgm:t>
    </dgm:pt>
    <dgm:pt modelId="{4EDAD414-732D-433C-8139-FF47DCA3F56B}">
      <dgm:prSet phldrT="[Текст]"/>
      <dgm:spPr/>
      <dgm:t>
        <a:bodyPr/>
        <a:lstStyle/>
        <a:p>
          <a:r>
            <a:rPr lang="ru-RU" b="1" dirty="0"/>
            <a:t>За 72 ч. Не принимать аспирин</a:t>
          </a:r>
        </a:p>
      </dgm:t>
    </dgm:pt>
    <dgm:pt modelId="{BD806446-EAB2-42F8-9742-2E911F45A04A}" type="parTrans" cxnId="{CFD0192F-3F77-46BE-BCA1-CBF0BB9D48BA}">
      <dgm:prSet/>
      <dgm:spPr/>
      <dgm:t>
        <a:bodyPr/>
        <a:lstStyle/>
        <a:p>
          <a:endParaRPr lang="ru-RU"/>
        </a:p>
      </dgm:t>
    </dgm:pt>
    <dgm:pt modelId="{55EBF29A-8F7E-402C-BFA0-97A36609953C}" type="sibTrans" cxnId="{CFD0192F-3F77-46BE-BCA1-CBF0BB9D48BA}">
      <dgm:prSet/>
      <dgm:spPr/>
      <dgm:t>
        <a:bodyPr/>
        <a:lstStyle/>
        <a:p>
          <a:endParaRPr lang="ru-RU"/>
        </a:p>
      </dgm:t>
    </dgm:pt>
    <dgm:pt modelId="{0E50D367-ED60-470E-89D6-4ED8E2C3A737}" type="pres">
      <dgm:prSet presAssocID="{9AC3769F-0508-4839-A11A-965AAD238F87}" presName="diagram" presStyleCnt="0">
        <dgm:presLayoutVars>
          <dgm:dir/>
        </dgm:presLayoutVars>
      </dgm:prSet>
      <dgm:spPr/>
    </dgm:pt>
    <dgm:pt modelId="{39946AEF-EFB5-4DB0-A3E6-3B10CF313ADF}" type="pres">
      <dgm:prSet presAssocID="{5CEEDCFD-82BE-4B3B-ADCE-4EDCD374C6B0}" presName="composite" presStyleCnt="0"/>
      <dgm:spPr/>
    </dgm:pt>
    <dgm:pt modelId="{33598CFE-716D-4F5B-86FD-F630A995CF9E}" type="pres">
      <dgm:prSet presAssocID="{5CEEDCFD-82BE-4B3B-ADCE-4EDCD374C6B0}" presName="Image" presStyleLbl="bgShp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6BEB7AA-4153-43FC-9D3A-5A5B854F5563}" type="pres">
      <dgm:prSet presAssocID="{5CEEDCFD-82BE-4B3B-ADCE-4EDCD374C6B0}" presName="Parent" presStyleLbl="node0" presStyleIdx="0" presStyleCnt="3">
        <dgm:presLayoutVars>
          <dgm:bulletEnabled val="1"/>
        </dgm:presLayoutVars>
      </dgm:prSet>
      <dgm:spPr/>
    </dgm:pt>
    <dgm:pt modelId="{5C6374EA-2BA7-4FC8-B91A-DB38E7539661}" type="pres">
      <dgm:prSet presAssocID="{2847EBC1-7CD3-4637-9E38-EEBEF5973F2D}" presName="sibTrans" presStyleCnt="0"/>
      <dgm:spPr/>
    </dgm:pt>
    <dgm:pt modelId="{3D551316-EE9D-4062-8409-E63F90B85B1F}" type="pres">
      <dgm:prSet presAssocID="{72E721E3-CB0E-4A38-AF2F-75DD1E50A35C}" presName="composite" presStyleCnt="0"/>
      <dgm:spPr/>
    </dgm:pt>
    <dgm:pt modelId="{A75E302E-9E95-45E9-9B3C-9CB4DB369C93}" type="pres">
      <dgm:prSet presAssocID="{72E721E3-CB0E-4A38-AF2F-75DD1E50A35C}" presName="Image" presStyleLbl="bgShp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52BA905A-19C1-477C-B401-B326CBC3F7AD}" type="pres">
      <dgm:prSet presAssocID="{72E721E3-CB0E-4A38-AF2F-75DD1E50A35C}" presName="Parent" presStyleLbl="node0" presStyleIdx="1" presStyleCnt="3">
        <dgm:presLayoutVars>
          <dgm:bulletEnabled val="1"/>
        </dgm:presLayoutVars>
      </dgm:prSet>
      <dgm:spPr/>
    </dgm:pt>
    <dgm:pt modelId="{86B45DA5-B8B4-4185-B780-F37AC4FE2BB5}" type="pres">
      <dgm:prSet presAssocID="{9BC7EB76-9341-43C4-88C2-18C58A2EBEC2}" presName="sibTrans" presStyleCnt="0"/>
      <dgm:spPr/>
    </dgm:pt>
    <dgm:pt modelId="{E2A279F5-09CF-4666-82B2-7A1967A6E438}" type="pres">
      <dgm:prSet presAssocID="{4EDAD414-732D-433C-8139-FF47DCA3F56B}" presName="composite" presStyleCnt="0"/>
      <dgm:spPr/>
    </dgm:pt>
    <dgm:pt modelId="{1508A55C-57AC-4146-96FC-FEFC6FA3764E}" type="pres">
      <dgm:prSet presAssocID="{4EDAD414-732D-433C-8139-FF47DCA3F56B}" presName="Image" presStyleLbl="bgShp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9DA7A56D-AB19-4BE1-8CF9-67B1D63B2697}" type="pres">
      <dgm:prSet presAssocID="{4EDAD414-732D-433C-8139-FF47DCA3F56B}" presName="Parent" presStyleLbl="node0" presStyleIdx="2" presStyleCnt="3">
        <dgm:presLayoutVars>
          <dgm:bulletEnabled val="1"/>
        </dgm:presLayoutVars>
      </dgm:prSet>
      <dgm:spPr/>
    </dgm:pt>
  </dgm:ptLst>
  <dgm:cxnLst>
    <dgm:cxn modelId="{9F4A110C-2D6E-4FF1-8D5F-96F9A47AF227}" type="presOf" srcId="{9AC3769F-0508-4839-A11A-965AAD238F87}" destId="{0E50D367-ED60-470E-89D6-4ED8E2C3A737}" srcOrd="0" destOrd="0" presId="urn:microsoft.com/office/officeart/2008/layout/BendingPictureCaption"/>
    <dgm:cxn modelId="{2D48FA20-CC62-40B0-90C0-9FF17B1D60C6}" srcId="{9AC3769F-0508-4839-A11A-965AAD238F87}" destId="{5CEEDCFD-82BE-4B3B-ADCE-4EDCD374C6B0}" srcOrd="0" destOrd="0" parTransId="{CF9E597E-12A6-407E-A335-7B7B172A7043}" sibTransId="{2847EBC1-7CD3-4637-9E38-EEBEF5973F2D}"/>
    <dgm:cxn modelId="{CFD0192F-3F77-46BE-BCA1-CBF0BB9D48BA}" srcId="{9AC3769F-0508-4839-A11A-965AAD238F87}" destId="{4EDAD414-732D-433C-8139-FF47DCA3F56B}" srcOrd="2" destOrd="0" parTransId="{BD806446-EAB2-42F8-9742-2E911F45A04A}" sibTransId="{55EBF29A-8F7E-402C-BFA0-97A36609953C}"/>
    <dgm:cxn modelId="{5078C13B-2A60-43FA-972A-6BF546ABEAFF}" type="presOf" srcId="{5CEEDCFD-82BE-4B3B-ADCE-4EDCD374C6B0}" destId="{96BEB7AA-4153-43FC-9D3A-5A5B854F5563}" srcOrd="0" destOrd="0" presId="urn:microsoft.com/office/officeart/2008/layout/BendingPictureCaption"/>
    <dgm:cxn modelId="{A8DCC84D-6AC7-444B-A0C2-F2A151A4A5DA}" type="presOf" srcId="{72E721E3-CB0E-4A38-AF2F-75DD1E50A35C}" destId="{52BA905A-19C1-477C-B401-B326CBC3F7AD}" srcOrd="0" destOrd="0" presId="urn:microsoft.com/office/officeart/2008/layout/BendingPictureCaption"/>
    <dgm:cxn modelId="{EB1D109F-1C68-4198-A1AF-80F1DD7721DE}" type="presOf" srcId="{4EDAD414-732D-433C-8139-FF47DCA3F56B}" destId="{9DA7A56D-AB19-4BE1-8CF9-67B1D63B2697}" srcOrd="0" destOrd="0" presId="urn:microsoft.com/office/officeart/2008/layout/BendingPictureCaption"/>
    <dgm:cxn modelId="{847E37C1-652C-4B14-AA2A-F18136616A71}" srcId="{9AC3769F-0508-4839-A11A-965AAD238F87}" destId="{72E721E3-CB0E-4A38-AF2F-75DD1E50A35C}" srcOrd="1" destOrd="0" parTransId="{5A640E90-A3A4-40CE-8EC4-50BE5BE4FE6E}" sibTransId="{9BC7EB76-9341-43C4-88C2-18C58A2EBEC2}"/>
    <dgm:cxn modelId="{455344C8-EECD-4331-A962-ED01E02A80D4}" type="presParOf" srcId="{0E50D367-ED60-470E-89D6-4ED8E2C3A737}" destId="{39946AEF-EFB5-4DB0-A3E6-3B10CF313ADF}" srcOrd="0" destOrd="0" presId="urn:microsoft.com/office/officeart/2008/layout/BendingPictureCaption"/>
    <dgm:cxn modelId="{B4C98BD7-2253-4767-8238-548FAC1D77C9}" type="presParOf" srcId="{39946AEF-EFB5-4DB0-A3E6-3B10CF313ADF}" destId="{33598CFE-716D-4F5B-86FD-F630A995CF9E}" srcOrd="0" destOrd="0" presId="urn:microsoft.com/office/officeart/2008/layout/BendingPictureCaption"/>
    <dgm:cxn modelId="{2B964C72-3976-4160-B98A-8A9CD2667560}" type="presParOf" srcId="{39946AEF-EFB5-4DB0-A3E6-3B10CF313ADF}" destId="{96BEB7AA-4153-43FC-9D3A-5A5B854F5563}" srcOrd="1" destOrd="0" presId="urn:microsoft.com/office/officeart/2008/layout/BendingPictureCaption"/>
    <dgm:cxn modelId="{FFA7B7C7-3C98-43C0-B6E0-344B2EE50341}" type="presParOf" srcId="{0E50D367-ED60-470E-89D6-4ED8E2C3A737}" destId="{5C6374EA-2BA7-4FC8-B91A-DB38E7539661}" srcOrd="1" destOrd="0" presId="urn:microsoft.com/office/officeart/2008/layout/BendingPictureCaption"/>
    <dgm:cxn modelId="{37B645F2-967F-4B5C-9C7E-51E1F18E02D4}" type="presParOf" srcId="{0E50D367-ED60-470E-89D6-4ED8E2C3A737}" destId="{3D551316-EE9D-4062-8409-E63F90B85B1F}" srcOrd="2" destOrd="0" presId="urn:microsoft.com/office/officeart/2008/layout/BendingPictureCaption"/>
    <dgm:cxn modelId="{545CFDE7-2C63-4F9F-A6DF-80833C926BD5}" type="presParOf" srcId="{3D551316-EE9D-4062-8409-E63F90B85B1F}" destId="{A75E302E-9E95-45E9-9B3C-9CB4DB369C93}" srcOrd="0" destOrd="0" presId="urn:microsoft.com/office/officeart/2008/layout/BendingPictureCaption"/>
    <dgm:cxn modelId="{DD7C9D41-310F-41A8-9B90-6A931DBF6245}" type="presParOf" srcId="{3D551316-EE9D-4062-8409-E63F90B85B1F}" destId="{52BA905A-19C1-477C-B401-B326CBC3F7AD}" srcOrd="1" destOrd="0" presId="urn:microsoft.com/office/officeart/2008/layout/BendingPictureCaption"/>
    <dgm:cxn modelId="{A4E8A7D1-EE77-4C0E-AC1B-02C3A19478D8}" type="presParOf" srcId="{0E50D367-ED60-470E-89D6-4ED8E2C3A737}" destId="{86B45DA5-B8B4-4185-B780-F37AC4FE2BB5}" srcOrd="3" destOrd="0" presId="urn:microsoft.com/office/officeart/2008/layout/BendingPictureCaption"/>
    <dgm:cxn modelId="{A766379A-155A-46FE-9192-E394C682E065}" type="presParOf" srcId="{0E50D367-ED60-470E-89D6-4ED8E2C3A737}" destId="{E2A279F5-09CF-4666-82B2-7A1967A6E438}" srcOrd="4" destOrd="0" presId="urn:microsoft.com/office/officeart/2008/layout/BendingPictureCaption"/>
    <dgm:cxn modelId="{7B15939C-98AC-4019-BC0A-56D7E4202FAB}" type="presParOf" srcId="{E2A279F5-09CF-4666-82B2-7A1967A6E438}" destId="{1508A55C-57AC-4146-96FC-FEFC6FA3764E}" srcOrd="0" destOrd="0" presId="urn:microsoft.com/office/officeart/2008/layout/BendingPictureCaption"/>
    <dgm:cxn modelId="{2E915022-8A2E-47C1-AF90-1E111D34CEE1}" type="presParOf" srcId="{E2A279F5-09CF-4666-82B2-7A1967A6E438}" destId="{9DA7A56D-AB19-4BE1-8CF9-67B1D63B269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B188F-4247-46BC-80A0-E93C3EADFF0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AF5711A2-C748-47E4-A1DA-74CA531CDC24}">
      <dgm:prSet phldrT="[Текст]"/>
      <dgm:spPr/>
      <dgm:t>
        <a:bodyPr/>
        <a:lstStyle/>
        <a:p>
          <a:r>
            <a:rPr lang="ru-RU" dirty="0"/>
            <a:t>Лучше до 12:00</a:t>
          </a:r>
        </a:p>
      </dgm:t>
    </dgm:pt>
    <dgm:pt modelId="{34315D50-5D4C-4C9B-A81A-AB9580A179AD}" type="parTrans" cxnId="{386DA459-D67B-402E-AA19-1B5BE02645D8}">
      <dgm:prSet/>
      <dgm:spPr/>
      <dgm:t>
        <a:bodyPr/>
        <a:lstStyle/>
        <a:p>
          <a:endParaRPr lang="ru-RU"/>
        </a:p>
      </dgm:t>
    </dgm:pt>
    <dgm:pt modelId="{7C4AA258-F6C9-4ABB-951B-F1813E3A4F1F}" type="sibTrans" cxnId="{386DA459-D67B-402E-AA19-1B5BE02645D8}">
      <dgm:prSet/>
      <dgm:spPr/>
      <dgm:t>
        <a:bodyPr/>
        <a:lstStyle/>
        <a:p>
          <a:endParaRPr lang="ru-RU"/>
        </a:p>
      </dgm:t>
    </dgm:pt>
    <dgm:pt modelId="{32B79D5F-E61C-4D0B-8953-8E0F1CF8607A}">
      <dgm:prSet phldrT="[Текст]"/>
      <dgm:spPr/>
      <dgm:t>
        <a:bodyPr/>
        <a:lstStyle/>
        <a:p>
          <a:r>
            <a:rPr lang="ru-RU" dirty="0"/>
            <a:t>Накануне сон не менее 7-8 часов</a:t>
          </a:r>
        </a:p>
      </dgm:t>
    </dgm:pt>
    <dgm:pt modelId="{2919E108-11FD-471E-A59A-B453368BD99D}" type="parTrans" cxnId="{3BEC9E70-8D29-46E4-A894-5C836E663ACA}">
      <dgm:prSet/>
      <dgm:spPr/>
      <dgm:t>
        <a:bodyPr/>
        <a:lstStyle/>
        <a:p>
          <a:endParaRPr lang="ru-RU"/>
        </a:p>
      </dgm:t>
    </dgm:pt>
    <dgm:pt modelId="{98CF07BD-066E-44F5-9947-29FB5E75D467}" type="sibTrans" cxnId="{3BEC9E70-8D29-46E4-A894-5C836E663ACA}">
      <dgm:prSet/>
      <dgm:spPr/>
      <dgm:t>
        <a:bodyPr/>
        <a:lstStyle/>
        <a:p>
          <a:endParaRPr lang="ru-RU"/>
        </a:p>
      </dgm:t>
    </dgm:pt>
    <dgm:pt modelId="{7B689506-E2DE-4A9B-9E5E-3E4985C6B0A5}">
      <dgm:prSet phldrT="[Текст]"/>
      <dgm:spPr/>
      <dgm:t>
        <a:bodyPr/>
        <a:lstStyle/>
        <a:p>
          <a:r>
            <a:rPr lang="ru-RU" dirty="0"/>
            <a:t>При себе иметь паспорт</a:t>
          </a:r>
        </a:p>
      </dgm:t>
    </dgm:pt>
    <dgm:pt modelId="{9A009DC8-B0DB-433A-8E69-750D279C7CB7}" type="parTrans" cxnId="{95DAA9EF-14C6-48F6-BAEA-C8CB7FDBC039}">
      <dgm:prSet/>
      <dgm:spPr/>
      <dgm:t>
        <a:bodyPr/>
        <a:lstStyle/>
        <a:p>
          <a:endParaRPr lang="ru-RU"/>
        </a:p>
      </dgm:t>
    </dgm:pt>
    <dgm:pt modelId="{D56FF2E9-1680-4F77-B93D-DD2960AE594A}" type="sibTrans" cxnId="{95DAA9EF-14C6-48F6-BAEA-C8CB7FDBC039}">
      <dgm:prSet/>
      <dgm:spPr/>
      <dgm:t>
        <a:bodyPr/>
        <a:lstStyle/>
        <a:p>
          <a:endParaRPr lang="ru-RU"/>
        </a:p>
      </dgm:t>
    </dgm:pt>
    <dgm:pt modelId="{2E329E41-FD9A-40C0-AF3C-BB700D779E43}" type="pres">
      <dgm:prSet presAssocID="{619B188F-4247-46BC-80A0-E93C3EADFF00}" presName="diagram" presStyleCnt="0">
        <dgm:presLayoutVars>
          <dgm:dir/>
        </dgm:presLayoutVars>
      </dgm:prSet>
      <dgm:spPr/>
    </dgm:pt>
    <dgm:pt modelId="{70959654-435D-4AD5-8852-6B4C50C2C48D}" type="pres">
      <dgm:prSet presAssocID="{AF5711A2-C748-47E4-A1DA-74CA531CDC24}" presName="composite" presStyleCnt="0"/>
      <dgm:spPr/>
    </dgm:pt>
    <dgm:pt modelId="{B9292375-CA3C-4D8B-9810-DC7B6A9B429B}" type="pres">
      <dgm:prSet presAssocID="{AF5711A2-C748-47E4-A1DA-74CA531CDC24}" presName="Image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EEF687C-7FA9-4FB5-BEFA-6D286252F8AC}" type="pres">
      <dgm:prSet presAssocID="{AF5711A2-C748-47E4-A1DA-74CA531CDC24}" presName="Parent" presStyleLbl="node0" presStyleIdx="0" presStyleCnt="3">
        <dgm:presLayoutVars>
          <dgm:bulletEnabled val="1"/>
        </dgm:presLayoutVars>
      </dgm:prSet>
      <dgm:spPr/>
    </dgm:pt>
    <dgm:pt modelId="{AF114125-1276-43D1-9C60-D92F75D0DB64}" type="pres">
      <dgm:prSet presAssocID="{7C4AA258-F6C9-4ABB-951B-F1813E3A4F1F}" presName="sibTrans" presStyleCnt="0"/>
      <dgm:spPr/>
    </dgm:pt>
    <dgm:pt modelId="{4FAA1A1B-901C-43FF-A78C-8BF8805ACAFC}" type="pres">
      <dgm:prSet presAssocID="{32B79D5F-E61C-4D0B-8953-8E0F1CF8607A}" presName="composite" presStyleCnt="0"/>
      <dgm:spPr/>
    </dgm:pt>
    <dgm:pt modelId="{85ADB96E-C243-47B5-A4ED-C7D538DDB9AE}" type="pres">
      <dgm:prSet presAssocID="{32B79D5F-E61C-4D0B-8953-8E0F1CF8607A}" presName="Image" presStyleLbl="bgShp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CD931FD-2E1D-45D2-80F9-200844BC31B0}" type="pres">
      <dgm:prSet presAssocID="{32B79D5F-E61C-4D0B-8953-8E0F1CF8607A}" presName="Parent" presStyleLbl="node0" presStyleIdx="1" presStyleCnt="3">
        <dgm:presLayoutVars>
          <dgm:bulletEnabled val="1"/>
        </dgm:presLayoutVars>
      </dgm:prSet>
      <dgm:spPr/>
    </dgm:pt>
    <dgm:pt modelId="{8823E817-69E4-4ADB-89A6-7880935FF5AE}" type="pres">
      <dgm:prSet presAssocID="{98CF07BD-066E-44F5-9947-29FB5E75D467}" presName="sibTrans" presStyleCnt="0"/>
      <dgm:spPr/>
    </dgm:pt>
    <dgm:pt modelId="{D93AB747-2F40-43E4-8845-4511677C4934}" type="pres">
      <dgm:prSet presAssocID="{7B689506-E2DE-4A9B-9E5E-3E4985C6B0A5}" presName="composite" presStyleCnt="0"/>
      <dgm:spPr/>
    </dgm:pt>
    <dgm:pt modelId="{893DD6F3-B846-470D-A932-823870BAC7FD}" type="pres">
      <dgm:prSet presAssocID="{7B689506-E2DE-4A9B-9E5E-3E4985C6B0A5}" presName="Image" presStyleLbl="bgShp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CF65530-7FB0-47CC-86EE-8F6273BF5CFD}" type="pres">
      <dgm:prSet presAssocID="{7B689506-E2DE-4A9B-9E5E-3E4985C6B0A5}" presName="Parent" presStyleLbl="node0" presStyleIdx="2" presStyleCnt="3">
        <dgm:presLayoutVars>
          <dgm:bulletEnabled val="1"/>
        </dgm:presLayoutVars>
      </dgm:prSet>
      <dgm:spPr/>
    </dgm:pt>
  </dgm:ptLst>
  <dgm:cxnLst>
    <dgm:cxn modelId="{2E816109-C862-45C1-91EC-2C77EF2C64D0}" type="presOf" srcId="{7B689506-E2DE-4A9B-9E5E-3E4985C6B0A5}" destId="{ECF65530-7FB0-47CC-86EE-8F6273BF5CFD}" srcOrd="0" destOrd="0" presId="urn:microsoft.com/office/officeart/2008/layout/BendingPictureCaption"/>
    <dgm:cxn modelId="{27CF3C1A-5D4E-45A7-B091-A902578B0346}" type="presOf" srcId="{AF5711A2-C748-47E4-A1DA-74CA531CDC24}" destId="{8EEF687C-7FA9-4FB5-BEFA-6D286252F8AC}" srcOrd="0" destOrd="0" presId="urn:microsoft.com/office/officeart/2008/layout/BendingPictureCaption"/>
    <dgm:cxn modelId="{0A21DA5E-C1CE-4C60-83ED-C0EEB709E034}" type="presOf" srcId="{32B79D5F-E61C-4D0B-8953-8E0F1CF8607A}" destId="{6CD931FD-2E1D-45D2-80F9-200844BC31B0}" srcOrd="0" destOrd="0" presId="urn:microsoft.com/office/officeart/2008/layout/BendingPictureCaption"/>
    <dgm:cxn modelId="{3BEC9E70-8D29-46E4-A894-5C836E663ACA}" srcId="{619B188F-4247-46BC-80A0-E93C3EADFF00}" destId="{32B79D5F-E61C-4D0B-8953-8E0F1CF8607A}" srcOrd="1" destOrd="0" parTransId="{2919E108-11FD-471E-A59A-B453368BD99D}" sibTransId="{98CF07BD-066E-44F5-9947-29FB5E75D467}"/>
    <dgm:cxn modelId="{386DA459-D67B-402E-AA19-1B5BE02645D8}" srcId="{619B188F-4247-46BC-80A0-E93C3EADFF00}" destId="{AF5711A2-C748-47E4-A1DA-74CA531CDC24}" srcOrd="0" destOrd="0" parTransId="{34315D50-5D4C-4C9B-A81A-AB9580A179AD}" sibTransId="{7C4AA258-F6C9-4ABB-951B-F1813E3A4F1F}"/>
    <dgm:cxn modelId="{690549CA-9F24-44F0-839B-BEBEC7EF3FF5}" type="presOf" srcId="{619B188F-4247-46BC-80A0-E93C3EADFF00}" destId="{2E329E41-FD9A-40C0-AF3C-BB700D779E43}" srcOrd="0" destOrd="0" presId="urn:microsoft.com/office/officeart/2008/layout/BendingPictureCaption"/>
    <dgm:cxn modelId="{95DAA9EF-14C6-48F6-BAEA-C8CB7FDBC039}" srcId="{619B188F-4247-46BC-80A0-E93C3EADFF00}" destId="{7B689506-E2DE-4A9B-9E5E-3E4985C6B0A5}" srcOrd="2" destOrd="0" parTransId="{9A009DC8-B0DB-433A-8E69-750D279C7CB7}" sibTransId="{D56FF2E9-1680-4F77-B93D-DD2960AE594A}"/>
    <dgm:cxn modelId="{99248D5A-25AB-4A50-8CE8-1BB6BEBB352B}" type="presParOf" srcId="{2E329E41-FD9A-40C0-AF3C-BB700D779E43}" destId="{70959654-435D-4AD5-8852-6B4C50C2C48D}" srcOrd="0" destOrd="0" presId="urn:microsoft.com/office/officeart/2008/layout/BendingPictureCaption"/>
    <dgm:cxn modelId="{A88F23C0-84BC-4185-AA14-B2CF21747F90}" type="presParOf" srcId="{70959654-435D-4AD5-8852-6B4C50C2C48D}" destId="{B9292375-CA3C-4D8B-9810-DC7B6A9B429B}" srcOrd="0" destOrd="0" presId="urn:microsoft.com/office/officeart/2008/layout/BendingPictureCaption"/>
    <dgm:cxn modelId="{345C7114-9D68-4F9F-AAE6-A6ABC659727C}" type="presParOf" srcId="{70959654-435D-4AD5-8852-6B4C50C2C48D}" destId="{8EEF687C-7FA9-4FB5-BEFA-6D286252F8AC}" srcOrd="1" destOrd="0" presId="urn:microsoft.com/office/officeart/2008/layout/BendingPictureCaption"/>
    <dgm:cxn modelId="{57B7ABC6-2741-4FAD-8643-F8D6A5690BBE}" type="presParOf" srcId="{2E329E41-FD9A-40C0-AF3C-BB700D779E43}" destId="{AF114125-1276-43D1-9C60-D92F75D0DB64}" srcOrd="1" destOrd="0" presId="urn:microsoft.com/office/officeart/2008/layout/BendingPictureCaption"/>
    <dgm:cxn modelId="{7F81E3F8-B022-4657-8D3C-9F39508FB2A0}" type="presParOf" srcId="{2E329E41-FD9A-40C0-AF3C-BB700D779E43}" destId="{4FAA1A1B-901C-43FF-A78C-8BF8805ACAFC}" srcOrd="2" destOrd="0" presId="urn:microsoft.com/office/officeart/2008/layout/BendingPictureCaption"/>
    <dgm:cxn modelId="{B039B1F9-1472-40E6-A87B-9A624A43F9B4}" type="presParOf" srcId="{4FAA1A1B-901C-43FF-A78C-8BF8805ACAFC}" destId="{85ADB96E-C243-47B5-A4ED-C7D538DDB9AE}" srcOrd="0" destOrd="0" presId="urn:microsoft.com/office/officeart/2008/layout/BendingPictureCaption"/>
    <dgm:cxn modelId="{1C3F84A6-CE68-4A97-B826-08ACDC34471D}" type="presParOf" srcId="{4FAA1A1B-901C-43FF-A78C-8BF8805ACAFC}" destId="{6CD931FD-2E1D-45D2-80F9-200844BC31B0}" srcOrd="1" destOrd="0" presId="urn:microsoft.com/office/officeart/2008/layout/BendingPictureCaption"/>
    <dgm:cxn modelId="{1FEC6785-1300-48D2-BA27-97BC496C28D8}" type="presParOf" srcId="{2E329E41-FD9A-40C0-AF3C-BB700D779E43}" destId="{8823E817-69E4-4ADB-89A6-7880935FF5AE}" srcOrd="3" destOrd="0" presId="urn:microsoft.com/office/officeart/2008/layout/BendingPictureCaption"/>
    <dgm:cxn modelId="{CA020766-36E4-434D-91E5-5F93E833DE01}" type="presParOf" srcId="{2E329E41-FD9A-40C0-AF3C-BB700D779E43}" destId="{D93AB747-2F40-43E4-8845-4511677C4934}" srcOrd="4" destOrd="0" presId="urn:microsoft.com/office/officeart/2008/layout/BendingPictureCaption"/>
    <dgm:cxn modelId="{EA1FA16E-FB0F-41DB-B689-CB68C4ADFAA1}" type="presParOf" srcId="{D93AB747-2F40-43E4-8845-4511677C4934}" destId="{893DD6F3-B846-470D-A932-823870BAC7FD}" srcOrd="0" destOrd="0" presId="urn:microsoft.com/office/officeart/2008/layout/BendingPictureCaption"/>
    <dgm:cxn modelId="{98972B24-1726-438B-8A2B-F716E60299FE}" type="presParOf" srcId="{D93AB747-2F40-43E4-8845-4511677C4934}" destId="{ECF65530-7FB0-47CC-86EE-8F6273BF5CF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719A06-38FC-4B60-B8F5-78D053A5DC2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558772F1-9B2C-44BA-B7AC-B6DD2BA50A29}">
      <dgm:prSet phldrT="[Текст]"/>
      <dgm:spPr/>
      <dgm:t>
        <a:bodyPr/>
        <a:lstStyle/>
        <a:p>
          <a:r>
            <a:rPr lang="ru-RU" dirty="0"/>
            <a:t>После отдых 10-15 мин.</a:t>
          </a:r>
        </a:p>
      </dgm:t>
    </dgm:pt>
    <dgm:pt modelId="{8B5F4EBD-B773-4013-B7F0-ED333CD1F3A9}" type="parTrans" cxnId="{F0F96A32-B3E4-4CEA-B119-6C9756DAFC8E}">
      <dgm:prSet/>
      <dgm:spPr/>
      <dgm:t>
        <a:bodyPr/>
        <a:lstStyle/>
        <a:p>
          <a:endParaRPr lang="ru-RU"/>
        </a:p>
      </dgm:t>
    </dgm:pt>
    <dgm:pt modelId="{E841FCF4-86FE-465B-8079-E4A5599508F1}" type="sibTrans" cxnId="{F0F96A32-B3E4-4CEA-B119-6C9756DAFC8E}">
      <dgm:prSet/>
      <dgm:spPr/>
      <dgm:t>
        <a:bodyPr/>
        <a:lstStyle/>
        <a:p>
          <a:endParaRPr lang="ru-RU"/>
        </a:p>
      </dgm:t>
    </dgm:pt>
    <dgm:pt modelId="{E12D1E80-D9AE-469C-83D7-6D42F82F0619}">
      <dgm:prSet phldrT="[Текст]"/>
      <dgm:spPr/>
      <dgm:t>
        <a:bodyPr/>
        <a:lstStyle/>
        <a:p>
          <a:r>
            <a:rPr lang="ru-RU" dirty="0"/>
            <a:t>Воздержаться от алкоголя и курения в течении суток</a:t>
          </a:r>
        </a:p>
      </dgm:t>
    </dgm:pt>
    <dgm:pt modelId="{AEFF712A-B55F-41DF-A111-1ED46B94AEC7}" type="parTrans" cxnId="{F36FBAE0-5627-475A-9226-68C0471F060B}">
      <dgm:prSet/>
      <dgm:spPr/>
      <dgm:t>
        <a:bodyPr/>
        <a:lstStyle/>
        <a:p>
          <a:endParaRPr lang="ru-RU"/>
        </a:p>
      </dgm:t>
    </dgm:pt>
    <dgm:pt modelId="{FD33D090-5EBC-407E-BB92-FA87B800A3B4}" type="sibTrans" cxnId="{F36FBAE0-5627-475A-9226-68C0471F060B}">
      <dgm:prSet/>
      <dgm:spPr/>
      <dgm:t>
        <a:bodyPr/>
        <a:lstStyle/>
        <a:p>
          <a:endParaRPr lang="ru-RU"/>
        </a:p>
      </dgm:t>
    </dgm:pt>
    <dgm:pt modelId="{2A55841D-2B97-48DA-9032-8DA96A9FA5A8}">
      <dgm:prSet phldrT="[Текст]"/>
      <dgm:spPr/>
      <dgm:t>
        <a:bodyPr/>
        <a:lstStyle/>
        <a:p>
          <a:r>
            <a:rPr lang="ru-RU" dirty="0"/>
            <a:t>3-4 часа не снимать повязку</a:t>
          </a:r>
        </a:p>
      </dgm:t>
    </dgm:pt>
    <dgm:pt modelId="{C169EA91-71C8-4744-841B-47F55505CC46}" type="parTrans" cxnId="{5B960832-7365-46EF-A82C-F842540FECD1}">
      <dgm:prSet/>
      <dgm:spPr/>
      <dgm:t>
        <a:bodyPr/>
        <a:lstStyle/>
        <a:p>
          <a:endParaRPr lang="ru-RU"/>
        </a:p>
      </dgm:t>
    </dgm:pt>
    <dgm:pt modelId="{A187DF96-85B5-4E8C-AE11-EB2716F2AF7C}" type="sibTrans" cxnId="{5B960832-7365-46EF-A82C-F842540FECD1}">
      <dgm:prSet/>
      <dgm:spPr/>
      <dgm:t>
        <a:bodyPr/>
        <a:lstStyle/>
        <a:p>
          <a:endParaRPr lang="ru-RU"/>
        </a:p>
      </dgm:t>
    </dgm:pt>
    <dgm:pt modelId="{6E213BF3-9B7D-4FB1-98AE-74205173A06C}" type="pres">
      <dgm:prSet presAssocID="{8D719A06-38FC-4B60-B8F5-78D053A5DC21}" presName="diagram" presStyleCnt="0">
        <dgm:presLayoutVars>
          <dgm:dir/>
        </dgm:presLayoutVars>
      </dgm:prSet>
      <dgm:spPr/>
    </dgm:pt>
    <dgm:pt modelId="{A339554E-5A8C-427B-AEFD-5D731A81247C}" type="pres">
      <dgm:prSet presAssocID="{558772F1-9B2C-44BA-B7AC-B6DD2BA50A29}" presName="composite" presStyleCnt="0"/>
      <dgm:spPr/>
    </dgm:pt>
    <dgm:pt modelId="{EC627FB2-9D77-417F-996B-3A7161C7E4C5}" type="pres">
      <dgm:prSet presAssocID="{558772F1-9B2C-44BA-B7AC-B6DD2BA50A29}" presName="Image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08FD73E9-3799-4462-9147-6CF8C519D55D}" type="pres">
      <dgm:prSet presAssocID="{558772F1-9B2C-44BA-B7AC-B6DD2BA50A29}" presName="Parent" presStyleLbl="node0" presStyleIdx="0" presStyleCnt="3">
        <dgm:presLayoutVars>
          <dgm:bulletEnabled val="1"/>
        </dgm:presLayoutVars>
      </dgm:prSet>
      <dgm:spPr/>
    </dgm:pt>
    <dgm:pt modelId="{7E4CD29A-5743-4A55-9D5D-978900D5F2D8}" type="pres">
      <dgm:prSet presAssocID="{E841FCF4-86FE-465B-8079-E4A5599508F1}" presName="sibTrans" presStyleCnt="0"/>
      <dgm:spPr/>
    </dgm:pt>
    <dgm:pt modelId="{6FCC178E-0929-43B3-BD5E-6A037EACC1D1}" type="pres">
      <dgm:prSet presAssocID="{E12D1E80-D9AE-469C-83D7-6D42F82F0619}" presName="composite" presStyleCnt="0"/>
      <dgm:spPr/>
    </dgm:pt>
    <dgm:pt modelId="{BF12D162-61D6-4B84-9E6D-5B49D229D055}" type="pres">
      <dgm:prSet presAssocID="{E12D1E80-D9AE-469C-83D7-6D42F82F0619}" presName="Image" presStyleLbl="bgShp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E90DF736-8446-4785-BAB0-98423CF8421F}" type="pres">
      <dgm:prSet presAssocID="{E12D1E80-D9AE-469C-83D7-6D42F82F0619}" presName="Parent" presStyleLbl="node0" presStyleIdx="1" presStyleCnt="3">
        <dgm:presLayoutVars>
          <dgm:bulletEnabled val="1"/>
        </dgm:presLayoutVars>
      </dgm:prSet>
      <dgm:spPr/>
    </dgm:pt>
    <dgm:pt modelId="{739A2FF8-7D0C-478D-827C-07FCCD3A5F3A}" type="pres">
      <dgm:prSet presAssocID="{FD33D090-5EBC-407E-BB92-FA87B800A3B4}" presName="sibTrans" presStyleCnt="0"/>
      <dgm:spPr/>
    </dgm:pt>
    <dgm:pt modelId="{AED61BA7-53BB-44EB-8D86-17966BEEB3CA}" type="pres">
      <dgm:prSet presAssocID="{2A55841D-2B97-48DA-9032-8DA96A9FA5A8}" presName="composite" presStyleCnt="0"/>
      <dgm:spPr/>
    </dgm:pt>
    <dgm:pt modelId="{476F74CB-9845-483F-9FC2-9C5868BBBF40}" type="pres">
      <dgm:prSet presAssocID="{2A55841D-2B97-48DA-9032-8DA96A9FA5A8}" presName="Image" presStyleLbl="bgShp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1CDCA23-8616-481A-9CB6-B3B74A2F8721}" type="pres">
      <dgm:prSet presAssocID="{2A55841D-2B97-48DA-9032-8DA96A9FA5A8}" presName="Parent" presStyleLbl="node0" presStyleIdx="2" presStyleCnt="3">
        <dgm:presLayoutVars>
          <dgm:bulletEnabled val="1"/>
        </dgm:presLayoutVars>
      </dgm:prSet>
      <dgm:spPr/>
    </dgm:pt>
  </dgm:ptLst>
  <dgm:cxnLst>
    <dgm:cxn modelId="{5B960832-7365-46EF-A82C-F842540FECD1}" srcId="{8D719A06-38FC-4B60-B8F5-78D053A5DC21}" destId="{2A55841D-2B97-48DA-9032-8DA96A9FA5A8}" srcOrd="2" destOrd="0" parTransId="{C169EA91-71C8-4744-841B-47F55505CC46}" sibTransId="{A187DF96-85B5-4E8C-AE11-EB2716F2AF7C}"/>
    <dgm:cxn modelId="{F0F96A32-B3E4-4CEA-B119-6C9756DAFC8E}" srcId="{8D719A06-38FC-4B60-B8F5-78D053A5DC21}" destId="{558772F1-9B2C-44BA-B7AC-B6DD2BA50A29}" srcOrd="0" destOrd="0" parTransId="{8B5F4EBD-B773-4013-B7F0-ED333CD1F3A9}" sibTransId="{E841FCF4-86FE-465B-8079-E4A5599508F1}"/>
    <dgm:cxn modelId="{A0FCBF4C-74FB-4AF3-B7EB-9918A7BD37E0}" type="presOf" srcId="{2A55841D-2B97-48DA-9032-8DA96A9FA5A8}" destId="{D1CDCA23-8616-481A-9CB6-B3B74A2F8721}" srcOrd="0" destOrd="0" presId="urn:microsoft.com/office/officeart/2008/layout/BendingPictureCaption"/>
    <dgm:cxn modelId="{BC65B776-A523-4B8C-8C12-2415F399E82F}" type="presOf" srcId="{558772F1-9B2C-44BA-B7AC-B6DD2BA50A29}" destId="{08FD73E9-3799-4462-9147-6CF8C519D55D}" srcOrd="0" destOrd="0" presId="urn:microsoft.com/office/officeart/2008/layout/BendingPictureCaption"/>
    <dgm:cxn modelId="{CE7A19C6-A910-40A6-8EE1-C1E8242FD0F3}" type="presOf" srcId="{8D719A06-38FC-4B60-B8F5-78D053A5DC21}" destId="{6E213BF3-9B7D-4FB1-98AE-74205173A06C}" srcOrd="0" destOrd="0" presId="urn:microsoft.com/office/officeart/2008/layout/BendingPictureCaption"/>
    <dgm:cxn modelId="{A4886BCC-2536-4ED8-8A44-7F8C586D75B1}" type="presOf" srcId="{E12D1E80-D9AE-469C-83D7-6D42F82F0619}" destId="{E90DF736-8446-4785-BAB0-98423CF8421F}" srcOrd="0" destOrd="0" presId="urn:microsoft.com/office/officeart/2008/layout/BendingPictureCaption"/>
    <dgm:cxn modelId="{F36FBAE0-5627-475A-9226-68C0471F060B}" srcId="{8D719A06-38FC-4B60-B8F5-78D053A5DC21}" destId="{E12D1E80-D9AE-469C-83D7-6D42F82F0619}" srcOrd="1" destOrd="0" parTransId="{AEFF712A-B55F-41DF-A111-1ED46B94AEC7}" sibTransId="{FD33D090-5EBC-407E-BB92-FA87B800A3B4}"/>
    <dgm:cxn modelId="{4666F59E-C43F-4A9D-9D26-F339B849BC82}" type="presParOf" srcId="{6E213BF3-9B7D-4FB1-98AE-74205173A06C}" destId="{A339554E-5A8C-427B-AEFD-5D731A81247C}" srcOrd="0" destOrd="0" presId="urn:microsoft.com/office/officeart/2008/layout/BendingPictureCaption"/>
    <dgm:cxn modelId="{94A9EB3D-3469-4B43-B858-88BFB23667B2}" type="presParOf" srcId="{A339554E-5A8C-427B-AEFD-5D731A81247C}" destId="{EC627FB2-9D77-417F-996B-3A7161C7E4C5}" srcOrd="0" destOrd="0" presId="urn:microsoft.com/office/officeart/2008/layout/BendingPictureCaption"/>
    <dgm:cxn modelId="{9DB723D8-3F94-4D2A-9838-A9C5CD76E8DD}" type="presParOf" srcId="{A339554E-5A8C-427B-AEFD-5D731A81247C}" destId="{08FD73E9-3799-4462-9147-6CF8C519D55D}" srcOrd="1" destOrd="0" presId="urn:microsoft.com/office/officeart/2008/layout/BendingPictureCaption"/>
    <dgm:cxn modelId="{9DDCF300-7373-45A1-842D-CA45198B69C4}" type="presParOf" srcId="{6E213BF3-9B7D-4FB1-98AE-74205173A06C}" destId="{7E4CD29A-5743-4A55-9D5D-978900D5F2D8}" srcOrd="1" destOrd="0" presId="urn:microsoft.com/office/officeart/2008/layout/BendingPictureCaption"/>
    <dgm:cxn modelId="{286DA576-5F4C-42B3-A1E9-B4212952A6E5}" type="presParOf" srcId="{6E213BF3-9B7D-4FB1-98AE-74205173A06C}" destId="{6FCC178E-0929-43B3-BD5E-6A037EACC1D1}" srcOrd="2" destOrd="0" presId="urn:microsoft.com/office/officeart/2008/layout/BendingPictureCaption"/>
    <dgm:cxn modelId="{348579F2-0D7B-4065-9C9D-50599C065E38}" type="presParOf" srcId="{6FCC178E-0929-43B3-BD5E-6A037EACC1D1}" destId="{BF12D162-61D6-4B84-9E6D-5B49D229D055}" srcOrd="0" destOrd="0" presId="urn:microsoft.com/office/officeart/2008/layout/BendingPictureCaption"/>
    <dgm:cxn modelId="{103CEE03-5A4D-4E69-B002-8D7CEF3A2538}" type="presParOf" srcId="{6FCC178E-0929-43B3-BD5E-6A037EACC1D1}" destId="{E90DF736-8446-4785-BAB0-98423CF8421F}" srcOrd="1" destOrd="0" presId="urn:microsoft.com/office/officeart/2008/layout/BendingPictureCaption"/>
    <dgm:cxn modelId="{E11048E4-F765-4FE4-9F25-B2C7BE0BC03B}" type="presParOf" srcId="{6E213BF3-9B7D-4FB1-98AE-74205173A06C}" destId="{739A2FF8-7D0C-478D-827C-07FCCD3A5F3A}" srcOrd="3" destOrd="0" presId="urn:microsoft.com/office/officeart/2008/layout/BendingPictureCaption"/>
    <dgm:cxn modelId="{EF473DAD-5400-4511-AF08-0F8141E63029}" type="presParOf" srcId="{6E213BF3-9B7D-4FB1-98AE-74205173A06C}" destId="{AED61BA7-53BB-44EB-8D86-17966BEEB3CA}" srcOrd="4" destOrd="0" presId="urn:microsoft.com/office/officeart/2008/layout/BendingPictureCaption"/>
    <dgm:cxn modelId="{5E5A9D21-5C2A-4B60-986C-5149483A365B}" type="presParOf" srcId="{AED61BA7-53BB-44EB-8D86-17966BEEB3CA}" destId="{476F74CB-9845-483F-9FC2-9C5868BBBF40}" srcOrd="0" destOrd="0" presId="urn:microsoft.com/office/officeart/2008/layout/BendingPictureCaption"/>
    <dgm:cxn modelId="{26C016EA-14C5-4C66-AEC4-48F656875935}" type="presParOf" srcId="{AED61BA7-53BB-44EB-8D86-17966BEEB3CA}" destId="{D1CDCA23-8616-481A-9CB6-B3B74A2F8721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0D21B9-6CC5-4BCC-A87A-693F2880F249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1F3FFD95-E469-4D5E-B61F-42E5B6C8E0DC}">
      <dgm:prSet phldrT="[Текст]"/>
      <dgm:spPr/>
      <dgm:t>
        <a:bodyPr/>
        <a:lstStyle/>
        <a:p>
          <a:r>
            <a:rPr lang="ru-RU" dirty="0"/>
            <a:t>Исключить физические нагрузки в течении суток</a:t>
          </a:r>
        </a:p>
      </dgm:t>
    </dgm:pt>
    <dgm:pt modelId="{2DFD49E3-D00D-498B-ABE5-5CD50394BDB3}" type="parTrans" cxnId="{34F1361D-85EE-4CB4-843A-BECB98582605}">
      <dgm:prSet/>
      <dgm:spPr/>
      <dgm:t>
        <a:bodyPr/>
        <a:lstStyle/>
        <a:p>
          <a:endParaRPr lang="ru-RU"/>
        </a:p>
      </dgm:t>
    </dgm:pt>
    <dgm:pt modelId="{C70B3BAF-2275-4F74-94FA-E5AF79C341C3}" type="sibTrans" cxnId="{34F1361D-85EE-4CB4-843A-BECB98582605}">
      <dgm:prSet/>
      <dgm:spPr/>
      <dgm:t>
        <a:bodyPr/>
        <a:lstStyle/>
        <a:p>
          <a:endParaRPr lang="ru-RU"/>
        </a:p>
      </dgm:t>
    </dgm:pt>
    <dgm:pt modelId="{E85D895A-82A6-400C-AF8D-31163D2AECCC}">
      <dgm:prSet phldrT="[Текст]"/>
      <dgm:spPr/>
      <dgm:t>
        <a:bodyPr/>
        <a:lstStyle/>
        <a:p>
          <a:r>
            <a:rPr lang="ru-RU" dirty="0"/>
            <a:t>Полноценное регулярное питание в течении дня</a:t>
          </a:r>
        </a:p>
      </dgm:t>
    </dgm:pt>
    <dgm:pt modelId="{D3A47979-38B9-4E35-A8EE-0F8ECDA2DA1B}" type="parTrans" cxnId="{D5055E40-35DC-49B5-B2AE-C0C950F83124}">
      <dgm:prSet/>
      <dgm:spPr/>
      <dgm:t>
        <a:bodyPr/>
        <a:lstStyle/>
        <a:p>
          <a:endParaRPr lang="ru-RU"/>
        </a:p>
      </dgm:t>
    </dgm:pt>
    <dgm:pt modelId="{2F22B978-0F70-4A50-9019-C994B0560192}" type="sibTrans" cxnId="{D5055E40-35DC-49B5-B2AE-C0C950F83124}">
      <dgm:prSet/>
      <dgm:spPr/>
      <dgm:t>
        <a:bodyPr/>
        <a:lstStyle/>
        <a:p>
          <a:endParaRPr lang="ru-RU"/>
        </a:p>
      </dgm:t>
    </dgm:pt>
    <dgm:pt modelId="{C68A987E-F933-4A4C-982E-F3D1CD2F44F4}">
      <dgm:prSet phldrT="[Текст]"/>
      <dgm:spPr/>
      <dgm:t>
        <a:bodyPr/>
        <a:lstStyle/>
        <a:p>
          <a:r>
            <a:rPr lang="ru-RU" dirty="0"/>
            <a:t>Жидкость не менее 1,5-2 л в течении 2-х суток</a:t>
          </a:r>
        </a:p>
      </dgm:t>
    </dgm:pt>
    <dgm:pt modelId="{F3D0FA82-8B95-4766-9E06-4C87D482573B}" type="parTrans" cxnId="{3065A5BF-962C-42C1-8A88-435A7770E45F}">
      <dgm:prSet/>
      <dgm:spPr/>
      <dgm:t>
        <a:bodyPr/>
        <a:lstStyle/>
        <a:p>
          <a:endParaRPr lang="ru-RU"/>
        </a:p>
      </dgm:t>
    </dgm:pt>
    <dgm:pt modelId="{9EC37CB2-E2D0-4F0C-AE08-0B229B398F4D}" type="sibTrans" cxnId="{3065A5BF-962C-42C1-8A88-435A7770E45F}">
      <dgm:prSet/>
      <dgm:spPr/>
      <dgm:t>
        <a:bodyPr/>
        <a:lstStyle/>
        <a:p>
          <a:endParaRPr lang="ru-RU"/>
        </a:p>
      </dgm:t>
    </dgm:pt>
    <dgm:pt modelId="{9B78A771-1FBE-4AEB-BDEE-5A1CEF504BA0}" type="pres">
      <dgm:prSet presAssocID="{680D21B9-6CC5-4BCC-A87A-693F2880F249}" presName="diagram" presStyleCnt="0">
        <dgm:presLayoutVars>
          <dgm:dir/>
        </dgm:presLayoutVars>
      </dgm:prSet>
      <dgm:spPr/>
    </dgm:pt>
    <dgm:pt modelId="{1A10D2C0-7D80-43FC-B7BB-A8A68957DB33}" type="pres">
      <dgm:prSet presAssocID="{1F3FFD95-E469-4D5E-B61F-42E5B6C8E0DC}" presName="composite" presStyleCnt="0"/>
      <dgm:spPr/>
    </dgm:pt>
    <dgm:pt modelId="{4F7B2939-57B1-4BFB-9C4D-F217EFD0F2D3}" type="pres">
      <dgm:prSet presAssocID="{1F3FFD95-E469-4D5E-B61F-42E5B6C8E0DC}" presName="Image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3A183F0-8557-42CE-BBA9-40BB887C0237}" type="pres">
      <dgm:prSet presAssocID="{1F3FFD95-E469-4D5E-B61F-42E5B6C8E0DC}" presName="Parent" presStyleLbl="node0" presStyleIdx="0" presStyleCnt="3">
        <dgm:presLayoutVars>
          <dgm:bulletEnabled val="1"/>
        </dgm:presLayoutVars>
      </dgm:prSet>
      <dgm:spPr/>
    </dgm:pt>
    <dgm:pt modelId="{C17D7D63-F81A-49BD-9EA6-17C9C3C9561A}" type="pres">
      <dgm:prSet presAssocID="{C70B3BAF-2275-4F74-94FA-E5AF79C341C3}" presName="sibTrans" presStyleCnt="0"/>
      <dgm:spPr/>
    </dgm:pt>
    <dgm:pt modelId="{27F61DDA-ED5D-44CC-AF5E-6850D0DB73E0}" type="pres">
      <dgm:prSet presAssocID="{E85D895A-82A6-400C-AF8D-31163D2AECCC}" presName="composite" presStyleCnt="0"/>
      <dgm:spPr/>
    </dgm:pt>
    <dgm:pt modelId="{54E87974-7B4C-4AAB-821B-1B58650BD144}" type="pres">
      <dgm:prSet presAssocID="{E85D895A-82A6-400C-AF8D-31163D2AECCC}" presName="Image" presStyleLbl="bgShp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5E69E66-D0BD-4D6B-9F5E-782D5F4FC83A}" type="pres">
      <dgm:prSet presAssocID="{E85D895A-82A6-400C-AF8D-31163D2AECCC}" presName="Parent" presStyleLbl="node0" presStyleIdx="1" presStyleCnt="3">
        <dgm:presLayoutVars>
          <dgm:bulletEnabled val="1"/>
        </dgm:presLayoutVars>
      </dgm:prSet>
      <dgm:spPr/>
    </dgm:pt>
    <dgm:pt modelId="{ED8951D8-A304-4EBB-B59A-48EEED1BA7B8}" type="pres">
      <dgm:prSet presAssocID="{2F22B978-0F70-4A50-9019-C994B0560192}" presName="sibTrans" presStyleCnt="0"/>
      <dgm:spPr/>
    </dgm:pt>
    <dgm:pt modelId="{5342EDCD-F870-4885-804E-3CBCFD218F01}" type="pres">
      <dgm:prSet presAssocID="{C68A987E-F933-4A4C-982E-F3D1CD2F44F4}" presName="composite" presStyleCnt="0"/>
      <dgm:spPr/>
    </dgm:pt>
    <dgm:pt modelId="{CA927B24-29B2-4856-AAF1-1CBB47D2D627}" type="pres">
      <dgm:prSet presAssocID="{C68A987E-F933-4A4C-982E-F3D1CD2F44F4}" presName="Image" presStyleLbl="bgShp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D3D11C9C-5F53-4EE8-9B7A-ABCDE9644090}" type="pres">
      <dgm:prSet presAssocID="{C68A987E-F933-4A4C-982E-F3D1CD2F44F4}" presName="Parent" presStyleLbl="node0" presStyleIdx="2" presStyleCnt="3">
        <dgm:presLayoutVars>
          <dgm:bulletEnabled val="1"/>
        </dgm:presLayoutVars>
      </dgm:prSet>
      <dgm:spPr/>
    </dgm:pt>
  </dgm:ptLst>
  <dgm:cxnLst>
    <dgm:cxn modelId="{34F1361D-85EE-4CB4-843A-BECB98582605}" srcId="{680D21B9-6CC5-4BCC-A87A-693F2880F249}" destId="{1F3FFD95-E469-4D5E-B61F-42E5B6C8E0DC}" srcOrd="0" destOrd="0" parTransId="{2DFD49E3-D00D-498B-ABE5-5CD50394BDB3}" sibTransId="{C70B3BAF-2275-4F74-94FA-E5AF79C341C3}"/>
    <dgm:cxn modelId="{951CFF2F-FAD9-4F7D-958D-A5AC3E38F7C2}" type="presOf" srcId="{C68A987E-F933-4A4C-982E-F3D1CD2F44F4}" destId="{D3D11C9C-5F53-4EE8-9B7A-ABCDE9644090}" srcOrd="0" destOrd="0" presId="urn:microsoft.com/office/officeart/2008/layout/BendingPictureCaption"/>
    <dgm:cxn modelId="{D5055E40-35DC-49B5-B2AE-C0C950F83124}" srcId="{680D21B9-6CC5-4BCC-A87A-693F2880F249}" destId="{E85D895A-82A6-400C-AF8D-31163D2AECCC}" srcOrd="1" destOrd="0" parTransId="{D3A47979-38B9-4E35-A8EE-0F8ECDA2DA1B}" sibTransId="{2F22B978-0F70-4A50-9019-C994B0560192}"/>
    <dgm:cxn modelId="{8442335C-4C28-4A47-8475-FF48704344BF}" type="presOf" srcId="{E85D895A-82A6-400C-AF8D-31163D2AECCC}" destId="{85E69E66-D0BD-4D6B-9F5E-782D5F4FC83A}" srcOrd="0" destOrd="0" presId="urn:microsoft.com/office/officeart/2008/layout/BendingPictureCaption"/>
    <dgm:cxn modelId="{F289304B-3850-4556-BC8C-39241BF33E02}" type="presOf" srcId="{680D21B9-6CC5-4BCC-A87A-693F2880F249}" destId="{9B78A771-1FBE-4AEB-BDEE-5A1CEF504BA0}" srcOrd="0" destOrd="0" presId="urn:microsoft.com/office/officeart/2008/layout/BendingPictureCaption"/>
    <dgm:cxn modelId="{B4394572-37A7-4EED-8889-032F6F37AEDF}" type="presOf" srcId="{1F3FFD95-E469-4D5E-B61F-42E5B6C8E0DC}" destId="{53A183F0-8557-42CE-BBA9-40BB887C0237}" srcOrd="0" destOrd="0" presId="urn:microsoft.com/office/officeart/2008/layout/BendingPictureCaption"/>
    <dgm:cxn modelId="{3065A5BF-962C-42C1-8A88-435A7770E45F}" srcId="{680D21B9-6CC5-4BCC-A87A-693F2880F249}" destId="{C68A987E-F933-4A4C-982E-F3D1CD2F44F4}" srcOrd="2" destOrd="0" parTransId="{F3D0FA82-8B95-4766-9E06-4C87D482573B}" sibTransId="{9EC37CB2-E2D0-4F0C-AE08-0B229B398F4D}"/>
    <dgm:cxn modelId="{55D955AC-78DC-40B8-8C2C-C6FB53BD5542}" type="presParOf" srcId="{9B78A771-1FBE-4AEB-BDEE-5A1CEF504BA0}" destId="{1A10D2C0-7D80-43FC-B7BB-A8A68957DB33}" srcOrd="0" destOrd="0" presId="urn:microsoft.com/office/officeart/2008/layout/BendingPictureCaption"/>
    <dgm:cxn modelId="{470C0E23-73DB-4147-A756-B43569FFCC28}" type="presParOf" srcId="{1A10D2C0-7D80-43FC-B7BB-A8A68957DB33}" destId="{4F7B2939-57B1-4BFB-9C4D-F217EFD0F2D3}" srcOrd="0" destOrd="0" presId="urn:microsoft.com/office/officeart/2008/layout/BendingPictureCaption"/>
    <dgm:cxn modelId="{1850D520-4979-45A6-B30A-A7773E138F35}" type="presParOf" srcId="{1A10D2C0-7D80-43FC-B7BB-A8A68957DB33}" destId="{53A183F0-8557-42CE-BBA9-40BB887C0237}" srcOrd="1" destOrd="0" presId="urn:microsoft.com/office/officeart/2008/layout/BendingPictureCaption"/>
    <dgm:cxn modelId="{56091C59-0797-4418-ADDE-E3833BB34F3E}" type="presParOf" srcId="{9B78A771-1FBE-4AEB-BDEE-5A1CEF504BA0}" destId="{C17D7D63-F81A-49BD-9EA6-17C9C3C9561A}" srcOrd="1" destOrd="0" presId="urn:microsoft.com/office/officeart/2008/layout/BendingPictureCaption"/>
    <dgm:cxn modelId="{92D51BE2-BB82-4D6B-AC46-2E4175E2673F}" type="presParOf" srcId="{9B78A771-1FBE-4AEB-BDEE-5A1CEF504BA0}" destId="{27F61DDA-ED5D-44CC-AF5E-6850D0DB73E0}" srcOrd="2" destOrd="0" presId="urn:microsoft.com/office/officeart/2008/layout/BendingPictureCaption"/>
    <dgm:cxn modelId="{BFF3CCFF-F085-42E2-9054-C0DCDB2C96FB}" type="presParOf" srcId="{27F61DDA-ED5D-44CC-AF5E-6850D0DB73E0}" destId="{54E87974-7B4C-4AAB-821B-1B58650BD144}" srcOrd="0" destOrd="0" presId="urn:microsoft.com/office/officeart/2008/layout/BendingPictureCaption"/>
    <dgm:cxn modelId="{5629B9F3-02B1-4B6E-9D9F-2B2CA618E4BE}" type="presParOf" srcId="{27F61DDA-ED5D-44CC-AF5E-6850D0DB73E0}" destId="{85E69E66-D0BD-4D6B-9F5E-782D5F4FC83A}" srcOrd="1" destOrd="0" presId="urn:microsoft.com/office/officeart/2008/layout/BendingPictureCaption"/>
    <dgm:cxn modelId="{6E7C690B-ABCA-4FB8-B5CA-63D7961A9056}" type="presParOf" srcId="{9B78A771-1FBE-4AEB-BDEE-5A1CEF504BA0}" destId="{ED8951D8-A304-4EBB-B59A-48EEED1BA7B8}" srcOrd="3" destOrd="0" presId="urn:microsoft.com/office/officeart/2008/layout/BendingPictureCaption"/>
    <dgm:cxn modelId="{5A1E1C48-53C3-4485-994A-AAAAE6B11FAA}" type="presParOf" srcId="{9B78A771-1FBE-4AEB-BDEE-5A1CEF504BA0}" destId="{5342EDCD-F870-4885-804E-3CBCFD218F01}" srcOrd="4" destOrd="0" presId="urn:microsoft.com/office/officeart/2008/layout/BendingPictureCaption"/>
    <dgm:cxn modelId="{6B1699A5-68D2-4882-92C1-5AD10310FC88}" type="presParOf" srcId="{5342EDCD-F870-4885-804E-3CBCFD218F01}" destId="{CA927B24-29B2-4856-AAF1-1CBB47D2D627}" srcOrd="0" destOrd="0" presId="urn:microsoft.com/office/officeart/2008/layout/BendingPictureCaption"/>
    <dgm:cxn modelId="{8EAEEACD-60F9-4BDC-9CB9-FD537EF4EA61}" type="presParOf" srcId="{5342EDCD-F870-4885-804E-3CBCFD218F01}" destId="{D3D11C9C-5F53-4EE8-9B7A-ABCDE964409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A10D0D-17AC-48D6-889E-7677A11B79A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A91CB92F-0B10-4EB7-93BE-41B9E55EBD08}">
      <dgm:prSet phldrT="[Текст]"/>
      <dgm:spPr/>
      <dgm:t>
        <a:bodyPr/>
        <a:lstStyle/>
        <a:p>
          <a:r>
            <a:rPr lang="ru-RU" dirty="0"/>
            <a:t>5 раз в год</a:t>
          </a:r>
        </a:p>
      </dgm:t>
    </dgm:pt>
    <dgm:pt modelId="{0AF55EBE-376B-4EF8-87CE-DC12B1E98231}" type="parTrans" cxnId="{198C629D-4E00-42E7-9A39-5EC33C00518A}">
      <dgm:prSet/>
      <dgm:spPr/>
      <dgm:t>
        <a:bodyPr/>
        <a:lstStyle/>
        <a:p>
          <a:endParaRPr lang="ru-RU"/>
        </a:p>
      </dgm:t>
    </dgm:pt>
    <dgm:pt modelId="{33168B1E-73BE-4488-A702-C525B88A118A}" type="sibTrans" cxnId="{198C629D-4E00-42E7-9A39-5EC33C00518A}">
      <dgm:prSet/>
      <dgm:spPr/>
      <dgm:t>
        <a:bodyPr/>
        <a:lstStyle/>
        <a:p>
          <a:endParaRPr lang="ru-RU"/>
        </a:p>
      </dgm:t>
    </dgm:pt>
    <dgm:pt modelId="{AE22E626-98DB-4C0A-9AD8-002E97BB91E6}">
      <dgm:prSet phldrT="[Текст]"/>
      <dgm:spPr/>
      <dgm:t>
        <a:bodyPr/>
        <a:lstStyle/>
        <a:p>
          <a:r>
            <a:rPr lang="ru-RU" dirty="0"/>
            <a:t>Не более 4 раз в год</a:t>
          </a:r>
        </a:p>
      </dgm:t>
    </dgm:pt>
    <dgm:pt modelId="{DCAD3FB1-0CC1-4687-B4CA-D6267B65A479}" type="parTrans" cxnId="{60C836C2-E590-41FB-BD60-4DB0AABC8933}">
      <dgm:prSet/>
      <dgm:spPr/>
      <dgm:t>
        <a:bodyPr/>
        <a:lstStyle/>
        <a:p>
          <a:endParaRPr lang="ru-RU"/>
        </a:p>
      </dgm:t>
    </dgm:pt>
    <dgm:pt modelId="{0C18D73C-BBEB-4FBF-9A4B-021C0893DFBF}" type="sibTrans" cxnId="{60C836C2-E590-41FB-BD60-4DB0AABC8933}">
      <dgm:prSet/>
      <dgm:spPr/>
      <dgm:t>
        <a:bodyPr/>
        <a:lstStyle/>
        <a:p>
          <a:endParaRPr lang="ru-RU"/>
        </a:p>
      </dgm:t>
    </dgm:pt>
    <dgm:pt modelId="{51C1DCEF-CA01-4556-8ABC-2265543D1E78}" type="pres">
      <dgm:prSet presAssocID="{C4A10D0D-17AC-48D6-889E-7677A11B79A3}" presName="Name0" presStyleCnt="0">
        <dgm:presLayoutVars>
          <dgm:dir/>
          <dgm:resizeHandles val="exact"/>
        </dgm:presLayoutVars>
      </dgm:prSet>
      <dgm:spPr/>
    </dgm:pt>
    <dgm:pt modelId="{2EDB75E7-B4FF-4663-945D-A1EF5346EBDD}" type="pres">
      <dgm:prSet presAssocID="{A91CB92F-0B10-4EB7-93BE-41B9E55EBD08}" presName="composite" presStyleCnt="0"/>
      <dgm:spPr/>
    </dgm:pt>
    <dgm:pt modelId="{C21217E7-AEE3-4816-8FA8-E248DEC9D444}" type="pres">
      <dgm:prSet presAssocID="{A91CB92F-0B10-4EB7-93BE-41B9E55EBD08}" presName="rect1" presStyleLbl="trAlignAcc1" presStyleIdx="0" presStyleCnt="2">
        <dgm:presLayoutVars>
          <dgm:bulletEnabled val="1"/>
        </dgm:presLayoutVars>
      </dgm:prSet>
      <dgm:spPr/>
    </dgm:pt>
    <dgm:pt modelId="{21040852-C5DE-4114-BCAD-34C297718B6A}" type="pres">
      <dgm:prSet presAssocID="{A91CB92F-0B10-4EB7-93BE-41B9E55EBD08}" presName="rect2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2DFF938-7B70-4D2D-BDB8-F06005536100}" type="pres">
      <dgm:prSet presAssocID="{33168B1E-73BE-4488-A702-C525B88A118A}" presName="sibTrans" presStyleCnt="0"/>
      <dgm:spPr/>
    </dgm:pt>
    <dgm:pt modelId="{54C1D97A-852B-48DA-BBBF-0F2A6359FC89}" type="pres">
      <dgm:prSet presAssocID="{AE22E626-98DB-4C0A-9AD8-002E97BB91E6}" presName="composite" presStyleCnt="0"/>
      <dgm:spPr/>
    </dgm:pt>
    <dgm:pt modelId="{541E9B29-AB82-40BB-83B9-2C34946E44FD}" type="pres">
      <dgm:prSet presAssocID="{AE22E626-98DB-4C0A-9AD8-002E97BB91E6}" presName="rect1" presStyleLbl="trAlignAcc1" presStyleIdx="1" presStyleCnt="2">
        <dgm:presLayoutVars>
          <dgm:bulletEnabled val="1"/>
        </dgm:presLayoutVars>
      </dgm:prSet>
      <dgm:spPr/>
    </dgm:pt>
    <dgm:pt modelId="{22D68850-90C4-4FCD-A6FA-32D8C1D1C106}" type="pres">
      <dgm:prSet presAssocID="{AE22E626-98DB-4C0A-9AD8-002E97BB91E6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78FAD27-2007-4C23-A3ED-A6BBD44A29D9}" type="presOf" srcId="{A91CB92F-0B10-4EB7-93BE-41B9E55EBD08}" destId="{C21217E7-AEE3-4816-8FA8-E248DEC9D444}" srcOrd="0" destOrd="0" presId="urn:microsoft.com/office/officeart/2008/layout/PictureStrips"/>
    <dgm:cxn modelId="{198C629D-4E00-42E7-9A39-5EC33C00518A}" srcId="{C4A10D0D-17AC-48D6-889E-7677A11B79A3}" destId="{A91CB92F-0B10-4EB7-93BE-41B9E55EBD08}" srcOrd="0" destOrd="0" parTransId="{0AF55EBE-376B-4EF8-87CE-DC12B1E98231}" sibTransId="{33168B1E-73BE-4488-A702-C525B88A118A}"/>
    <dgm:cxn modelId="{60C836C2-E590-41FB-BD60-4DB0AABC8933}" srcId="{C4A10D0D-17AC-48D6-889E-7677A11B79A3}" destId="{AE22E626-98DB-4C0A-9AD8-002E97BB91E6}" srcOrd="1" destOrd="0" parTransId="{DCAD3FB1-0CC1-4687-B4CA-D6267B65A479}" sibTransId="{0C18D73C-BBEB-4FBF-9A4B-021C0893DFBF}"/>
    <dgm:cxn modelId="{64F2CCF6-777A-42FF-98E9-E29CC5186B3E}" type="presOf" srcId="{AE22E626-98DB-4C0A-9AD8-002E97BB91E6}" destId="{541E9B29-AB82-40BB-83B9-2C34946E44FD}" srcOrd="0" destOrd="0" presId="urn:microsoft.com/office/officeart/2008/layout/PictureStrips"/>
    <dgm:cxn modelId="{78C903FF-A9AB-4253-8FD6-A48CB8A1A4D4}" type="presOf" srcId="{C4A10D0D-17AC-48D6-889E-7677A11B79A3}" destId="{51C1DCEF-CA01-4556-8ABC-2265543D1E78}" srcOrd="0" destOrd="0" presId="urn:microsoft.com/office/officeart/2008/layout/PictureStrips"/>
    <dgm:cxn modelId="{56D459ED-0E58-4BED-8530-ECC589379D3C}" type="presParOf" srcId="{51C1DCEF-CA01-4556-8ABC-2265543D1E78}" destId="{2EDB75E7-B4FF-4663-945D-A1EF5346EBDD}" srcOrd="0" destOrd="0" presId="urn:microsoft.com/office/officeart/2008/layout/PictureStrips"/>
    <dgm:cxn modelId="{79AA3AD7-4383-4E83-ADD3-D589D8F5B574}" type="presParOf" srcId="{2EDB75E7-B4FF-4663-945D-A1EF5346EBDD}" destId="{C21217E7-AEE3-4816-8FA8-E248DEC9D444}" srcOrd="0" destOrd="0" presId="urn:microsoft.com/office/officeart/2008/layout/PictureStrips"/>
    <dgm:cxn modelId="{13E5247C-2967-4614-BCDE-F74D318425BA}" type="presParOf" srcId="{2EDB75E7-B4FF-4663-945D-A1EF5346EBDD}" destId="{21040852-C5DE-4114-BCAD-34C297718B6A}" srcOrd="1" destOrd="0" presId="urn:microsoft.com/office/officeart/2008/layout/PictureStrips"/>
    <dgm:cxn modelId="{5D6964B0-2D7B-44F2-81CB-E3C78B1A28C3}" type="presParOf" srcId="{51C1DCEF-CA01-4556-8ABC-2265543D1E78}" destId="{62DFF938-7B70-4D2D-BDB8-F06005536100}" srcOrd="1" destOrd="0" presId="urn:microsoft.com/office/officeart/2008/layout/PictureStrips"/>
    <dgm:cxn modelId="{AA5641B0-9121-417F-A971-A49E5420B991}" type="presParOf" srcId="{51C1DCEF-CA01-4556-8ABC-2265543D1E78}" destId="{54C1D97A-852B-48DA-BBBF-0F2A6359FC89}" srcOrd="2" destOrd="0" presId="urn:microsoft.com/office/officeart/2008/layout/PictureStrips"/>
    <dgm:cxn modelId="{7FA9239F-E000-4663-B839-30016E8A54EE}" type="presParOf" srcId="{54C1D97A-852B-48DA-BBBF-0F2A6359FC89}" destId="{541E9B29-AB82-40BB-83B9-2C34946E44FD}" srcOrd="0" destOrd="0" presId="urn:microsoft.com/office/officeart/2008/layout/PictureStrips"/>
    <dgm:cxn modelId="{A95D8D5A-4E2B-4671-A887-5AB220C6AA9A}" type="presParOf" srcId="{54C1D97A-852B-48DA-BBBF-0F2A6359FC89}" destId="{22D68850-90C4-4FCD-A6FA-32D8C1D1C10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00F16A-0A1F-4360-9462-0596AEA6FD5E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6EF0036B-3CDA-438E-8C6F-13E928E88BDD}">
      <dgm:prSet phldrT="[Текст]"/>
      <dgm:spPr/>
      <dgm:t>
        <a:bodyPr/>
        <a:lstStyle/>
        <a:p>
          <a:pPr algn="ctr"/>
          <a:r>
            <a: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ПЕРВЫЙ: </a:t>
          </a:r>
          <a:r>
            <a: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РЕГИСТРАТУРА</a:t>
          </a:r>
        </a:p>
      </dgm:t>
    </dgm:pt>
    <dgm:pt modelId="{473F69A1-1357-413B-B2FB-B863E5F8D385}" type="parTrans" cxnId="{F65FEC75-52F7-446C-B9DF-EFE1F8ACD455}">
      <dgm:prSet/>
      <dgm:spPr/>
      <dgm:t>
        <a:bodyPr/>
        <a:lstStyle/>
        <a:p>
          <a:endParaRPr lang="ru-RU"/>
        </a:p>
      </dgm:t>
    </dgm:pt>
    <dgm:pt modelId="{7F65008A-6590-4D70-8D22-71037E87B06E}" type="sibTrans" cxnId="{F65FEC75-52F7-446C-B9DF-EFE1F8ACD455}">
      <dgm:prSet/>
      <dgm:spPr/>
      <dgm:t>
        <a:bodyPr/>
        <a:lstStyle/>
        <a:p>
          <a:endParaRPr lang="ru-RU"/>
        </a:p>
      </dgm:t>
    </dgm:pt>
    <dgm:pt modelId="{76ABB6AD-3049-4D5E-9827-6EF2DC4A3828}" type="pres">
      <dgm:prSet presAssocID="{E800F16A-0A1F-4360-9462-0596AEA6FD5E}" presName="Name0" presStyleCnt="0">
        <dgm:presLayoutVars>
          <dgm:chMax/>
          <dgm:chPref/>
          <dgm:dir/>
          <dgm:animLvl val="lvl"/>
        </dgm:presLayoutVars>
      </dgm:prSet>
      <dgm:spPr/>
    </dgm:pt>
    <dgm:pt modelId="{92C6F1EA-AC03-41DE-A7AE-EAD8664BA0A2}" type="pres">
      <dgm:prSet presAssocID="{6EF0036B-3CDA-438E-8C6F-13E928E88BDD}" presName="composite" presStyleCnt="0"/>
      <dgm:spPr/>
    </dgm:pt>
    <dgm:pt modelId="{48F4C84A-9A2A-4301-8BE7-611AD191BCCA}" type="pres">
      <dgm:prSet presAssocID="{6EF0036B-3CDA-438E-8C6F-13E928E88BDD}" presName="ParentAccentShape" presStyleLbl="trBgShp" presStyleIdx="0" presStyleCnt="1" custScaleX="171901" custScaleY="163394" custLinFactNeighborX="8519" custLinFactNeighborY="-3598"/>
      <dgm:spPr/>
    </dgm:pt>
    <dgm:pt modelId="{FC3DDBFF-5BCB-41E6-8713-9938725B9F31}" type="pres">
      <dgm:prSet presAssocID="{6EF0036B-3CDA-438E-8C6F-13E928E88BDD}" presName="ParentText" presStyleLbl="revTx" presStyleIdx="0" presStyleCnt="2" custScaleX="171901" custScaleY="163393" custLinFactY="95254" custLinFactNeighborX="5992" custLinFactNeighborY="100000">
        <dgm:presLayoutVars>
          <dgm:chMax val="1"/>
          <dgm:chPref val="1"/>
          <dgm:bulletEnabled val="1"/>
        </dgm:presLayoutVars>
      </dgm:prSet>
      <dgm:spPr/>
    </dgm:pt>
    <dgm:pt modelId="{BC0AEAE3-17DC-4C01-86AF-A19F687EC6B1}" type="pres">
      <dgm:prSet presAssocID="{6EF0036B-3CDA-438E-8C6F-13E928E88BDD}" presName="ChildText" presStyleLbl="revTx" presStyleIdx="1" presStyleCnt="2">
        <dgm:presLayoutVars>
          <dgm:chMax val="0"/>
          <dgm:chPref val="0"/>
        </dgm:presLayoutVars>
      </dgm:prSet>
      <dgm:spPr/>
    </dgm:pt>
    <dgm:pt modelId="{66CF80C9-DFC2-4FE3-BC2C-B63C9641C3A2}" type="pres">
      <dgm:prSet presAssocID="{6EF0036B-3CDA-438E-8C6F-13E928E88BDD}" presName="ChildAccentShape" presStyleLbl="trBgShp" presStyleIdx="0" presStyleCnt="1"/>
      <dgm:spPr/>
    </dgm:pt>
    <dgm:pt modelId="{500A0963-F978-4C5B-8AFA-14F09C53AD81}" type="pres">
      <dgm:prSet presAssocID="{6EF0036B-3CDA-438E-8C6F-13E928E88BDD}" presName="Image" presStyleLbl="alignImgPlace1" presStyleIdx="0" presStyleCnt="1" custScaleX="159426" custScaleY="139517" custLinFactNeighborX="9037" custLinFactNeighborY="15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6036C56D-C1AC-4BC8-9511-E9E0D7CEB103}" type="presOf" srcId="{6EF0036B-3CDA-438E-8C6F-13E928E88BDD}" destId="{FC3DDBFF-5BCB-41E6-8713-9938725B9F31}" srcOrd="0" destOrd="0" presId="urn:microsoft.com/office/officeart/2009/3/layout/SnapshotPictureList"/>
    <dgm:cxn modelId="{F65FEC75-52F7-446C-B9DF-EFE1F8ACD455}" srcId="{E800F16A-0A1F-4360-9462-0596AEA6FD5E}" destId="{6EF0036B-3CDA-438E-8C6F-13E928E88BDD}" srcOrd="0" destOrd="0" parTransId="{473F69A1-1357-413B-B2FB-B863E5F8D385}" sibTransId="{7F65008A-6590-4D70-8D22-71037E87B06E}"/>
    <dgm:cxn modelId="{AD99485A-4A69-4C26-96BD-7FCF9AE502BB}" type="presOf" srcId="{E800F16A-0A1F-4360-9462-0596AEA6FD5E}" destId="{76ABB6AD-3049-4D5E-9827-6EF2DC4A3828}" srcOrd="0" destOrd="0" presId="urn:microsoft.com/office/officeart/2009/3/layout/SnapshotPictureList"/>
    <dgm:cxn modelId="{33C6ACA7-22A3-482E-A676-04620238739E}" type="presParOf" srcId="{76ABB6AD-3049-4D5E-9827-6EF2DC4A3828}" destId="{92C6F1EA-AC03-41DE-A7AE-EAD8664BA0A2}" srcOrd="0" destOrd="0" presId="urn:microsoft.com/office/officeart/2009/3/layout/SnapshotPictureList"/>
    <dgm:cxn modelId="{3D7962E1-F2AB-4B74-A390-224C0FDCAF1D}" type="presParOf" srcId="{92C6F1EA-AC03-41DE-A7AE-EAD8664BA0A2}" destId="{48F4C84A-9A2A-4301-8BE7-611AD191BCCA}" srcOrd="0" destOrd="0" presId="urn:microsoft.com/office/officeart/2009/3/layout/SnapshotPictureList"/>
    <dgm:cxn modelId="{0282F7C2-E1A0-41E4-B711-F6ED17E2F316}" type="presParOf" srcId="{92C6F1EA-AC03-41DE-A7AE-EAD8664BA0A2}" destId="{FC3DDBFF-5BCB-41E6-8713-9938725B9F31}" srcOrd="1" destOrd="0" presId="urn:microsoft.com/office/officeart/2009/3/layout/SnapshotPictureList"/>
    <dgm:cxn modelId="{3D5F4497-059B-4206-8317-4E94DAD0A7DF}" type="presParOf" srcId="{92C6F1EA-AC03-41DE-A7AE-EAD8664BA0A2}" destId="{BC0AEAE3-17DC-4C01-86AF-A19F687EC6B1}" srcOrd="2" destOrd="0" presId="urn:microsoft.com/office/officeart/2009/3/layout/SnapshotPictureList"/>
    <dgm:cxn modelId="{6F05C819-596F-4A73-A042-781EB2913997}" type="presParOf" srcId="{92C6F1EA-AC03-41DE-A7AE-EAD8664BA0A2}" destId="{66CF80C9-DFC2-4FE3-BC2C-B63C9641C3A2}" srcOrd="3" destOrd="0" presId="urn:microsoft.com/office/officeart/2009/3/layout/SnapshotPictureList"/>
    <dgm:cxn modelId="{49C046AC-5920-42AB-B9A4-DA11987B28DC}" type="presParOf" srcId="{92C6F1EA-AC03-41DE-A7AE-EAD8664BA0A2}" destId="{500A0963-F978-4C5B-8AFA-14F09C53AD81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050CD0-6B85-4758-9C75-4F8AE9583C0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</dgm:pt>
    <dgm:pt modelId="{01190BED-0F85-4098-B679-6761BB6D2A92}">
      <dgm:prSet phldrT="[Текст]" custT="1"/>
      <dgm:spPr/>
      <dgm:t>
        <a:bodyPr/>
        <a:lstStyle/>
        <a:p>
          <a:pPr algn="ctr"/>
          <a:r>
            <a: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ВТОРОЙ: </a:t>
          </a:r>
          <a:r>
            <a: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Медицинское обследование. Анализ крови.</a:t>
          </a:r>
        </a:p>
      </dgm:t>
    </dgm:pt>
    <dgm:pt modelId="{D4A98657-ABB7-4383-B009-76FE7AAFD0EF}" type="parTrans" cxnId="{9AF2388B-8D51-40C9-B16D-A8218291A5D9}">
      <dgm:prSet/>
      <dgm:spPr/>
      <dgm:t>
        <a:bodyPr/>
        <a:lstStyle/>
        <a:p>
          <a:endParaRPr lang="ru-RU"/>
        </a:p>
      </dgm:t>
    </dgm:pt>
    <dgm:pt modelId="{A9C952CE-D8A9-42D6-9ADB-9424B812A4F0}" type="sibTrans" cxnId="{9AF2388B-8D51-40C9-B16D-A8218291A5D9}">
      <dgm:prSet/>
      <dgm:spPr/>
      <dgm:t>
        <a:bodyPr/>
        <a:lstStyle/>
        <a:p>
          <a:endParaRPr lang="ru-RU"/>
        </a:p>
      </dgm:t>
    </dgm:pt>
    <dgm:pt modelId="{EB3327B3-59AF-4DD9-8AB8-6DFF347CF689}" type="pres">
      <dgm:prSet presAssocID="{6B050CD0-6B85-4758-9C75-4F8AE9583C01}" presName="Name0" presStyleCnt="0">
        <dgm:presLayoutVars>
          <dgm:chMax/>
          <dgm:chPref/>
          <dgm:dir/>
          <dgm:animLvl val="lvl"/>
        </dgm:presLayoutVars>
      </dgm:prSet>
      <dgm:spPr/>
    </dgm:pt>
    <dgm:pt modelId="{07CE8842-2A47-40B4-B928-561BE0A91614}" type="pres">
      <dgm:prSet presAssocID="{01190BED-0F85-4098-B679-6761BB6D2A92}" presName="composite" presStyleCnt="0"/>
      <dgm:spPr/>
    </dgm:pt>
    <dgm:pt modelId="{4841BEC9-EBD1-4CF3-A12B-2F8669ACD174}" type="pres">
      <dgm:prSet presAssocID="{01190BED-0F85-4098-B679-6761BB6D2A92}" presName="ParentAccentShape" presStyleLbl="trBgShp" presStyleIdx="0" presStyleCnt="1" custScaleX="200451" custScaleY="176923" custLinFactNeighborX="-30" custLinFactNeighborY="-3881"/>
      <dgm:spPr/>
    </dgm:pt>
    <dgm:pt modelId="{7A4E0EB0-3A0B-4664-B561-771D7CC6611A}" type="pres">
      <dgm:prSet presAssocID="{01190BED-0F85-4098-B679-6761BB6D2A92}" presName="ParentText" presStyleLbl="revTx" presStyleIdx="0" presStyleCnt="2" custScaleX="217167" custScaleY="296839" custLinFactY="96043" custLinFactNeighborX="-186" custLinFactNeighborY="100000">
        <dgm:presLayoutVars>
          <dgm:chMax val="1"/>
          <dgm:chPref val="1"/>
          <dgm:bulletEnabled val="1"/>
        </dgm:presLayoutVars>
      </dgm:prSet>
      <dgm:spPr/>
    </dgm:pt>
    <dgm:pt modelId="{4E125CF9-276D-495E-B031-D37709EF83E1}" type="pres">
      <dgm:prSet presAssocID="{01190BED-0F85-4098-B679-6761BB6D2A92}" presName="ChildText" presStyleLbl="revTx" presStyleIdx="1" presStyleCnt="2">
        <dgm:presLayoutVars>
          <dgm:chMax val="0"/>
          <dgm:chPref val="0"/>
        </dgm:presLayoutVars>
      </dgm:prSet>
      <dgm:spPr/>
    </dgm:pt>
    <dgm:pt modelId="{829D6AD2-11F0-469E-B1CD-37E35E89C0C9}" type="pres">
      <dgm:prSet presAssocID="{01190BED-0F85-4098-B679-6761BB6D2A92}" presName="ChildAccentShape" presStyleLbl="trBgShp" presStyleIdx="0" presStyleCnt="1"/>
      <dgm:spPr/>
    </dgm:pt>
    <dgm:pt modelId="{003F4FA6-1707-4972-A18C-75B06F6F6F5F}" type="pres">
      <dgm:prSet presAssocID="{01190BED-0F85-4098-B679-6761BB6D2A92}" presName="Image" presStyleLbl="alignImgPlace1" presStyleIdx="0" presStyleCnt="1" custScaleX="177413" custScaleY="132757" custLinFactNeighborX="-2335" custLinFactNeighborY="-38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9AC74980-4B3A-44C2-9D3A-A73EAED7E6F2}" type="presOf" srcId="{6B050CD0-6B85-4758-9C75-4F8AE9583C01}" destId="{EB3327B3-59AF-4DD9-8AB8-6DFF347CF689}" srcOrd="0" destOrd="0" presId="urn:microsoft.com/office/officeart/2009/3/layout/SnapshotPictureList"/>
    <dgm:cxn modelId="{9AF2388B-8D51-40C9-B16D-A8218291A5D9}" srcId="{6B050CD0-6B85-4758-9C75-4F8AE9583C01}" destId="{01190BED-0F85-4098-B679-6761BB6D2A92}" srcOrd="0" destOrd="0" parTransId="{D4A98657-ABB7-4383-B009-76FE7AAFD0EF}" sibTransId="{A9C952CE-D8A9-42D6-9ADB-9424B812A4F0}"/>
    <dgm:cxn modelId="{E525A9BE-FE49-4563-BB2D-4DE872FB726F}" type="presOf" srcId="{01190BED-0F85-4098-B679-6761BB6D2A92}" destId="{7A4E0EB0-3A0B-4664-B561-771D7CC6611A}" srcOrd="0" destOrd="0" presId="urn:microsoft.com/office/officeart/2009/3/layout/SnapshotPictureList"/>
    <dgm:cxn modelId="{5DCC32DA-B1F9-4512-877B-ECB24342ABE0}" type="presParOf" srcId="{EB3327B3-59AF-4DD9-8AB8-6DFF347CF689}" destId="{07CE8842-2A47-40B4-B928-561BE0A91614}" srcOrd="0" destOrd="0" presId="urn:microsoft.com/office/officeart/2009/3/layout/SnapshotPictureList"/>
    <dgm:cxn modelId="{B05925DF-098E-4AD7-8D6D-38A2A27517B7}" type="presParOf" srcId="{07CE8842-2A47-40B4-B928-561BE0A91614}" destId="{4841BEC9-EBD1-4CF3-A12B-2F8669ACD174}" srcOrd="0" destOrd="0" presId="urn:microsoft.com/office/officeart/2009/3/layout/SnapshotPictureList"/>
    <dgm:cxn modelId="{A05CC64D-A7A5-4E78-9565-309665F85226}" type="presParOf" srcId="{07CE8842-2A47-40B4-B928-561BE0A91614}" destId="{7A4E0EB0-3A0B-4664-B561-771D7CC6611A}" srcOrd="1" destOrd="0" presId="urn:microsoft.com/office/officeart/2009/3/layout/SnapshotPictureList"/>
    <dgm:cxn modelId="{A2CFFB93-CE6A-4666-997B-A84CF04DC392}" type="presParOf" srcId="{07CE8842-2A47-40B4-B928-561BE0A91614}" destId="{4E125CF9-276D-495E-B031-D37709EF83E1}" srcOrd="2" destOrd="0" presId="urn:microsoft.com/office/officeart/2009/3/layout/SnapshotPictureList"/>
    <dgm:cxn modelId="{8572AF82-CCBA-4A74-9984-77D7786CCE6F}" type="presParOf" srcId="{07CE8842-2A47-40B4-B928-561BE0A91614}" destId="{829D6AD2-11F0-469E-B1CD-37E35E89C0C9}" srcOrd="3" destOrd="0" presId="urn:microsoft.com/office/officeart/2009/3/layout/SnapshotPictureList"/>
    <dgm:cxn modelId="{3A075293-0899-4FEA-8CE3-DA11B6FFAD97}" type="presParOf" srcId="{07CE8842-2A47-40B4-B928-561BE0A91614}" destId="{003F4FA6-1707-4972-A18C-75B06F6F6F5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78C6C-5E95-4F9B-96D7-8C654F501476}">
      <dsp:nvSpPr>
        <dsp:cNvPr id="0" name=""/>
        <dsp:cNvSpPr/>
      </dsp:nvSpPr>
      <dsp:spPr>
        <a:xfrm>
          <a:off x="2808327" y="0"/>
          <a:ext cx="5789443" cy="50405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Абсолютные:</a:t>
          </a:r>
          <a:r>
            <a:rPr lang="ru-RU" sz="3900" kern="1200" dirty="0"/>
            <a:t> </a:t>
          </a:r>
        </a:p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900" kern="1200" dirty="0"/>
            <a:t>ВИЧ-инфекция;</a:t>
          </a:r>
        </a:p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900" kern="1200" dirty="0"/>
            <a:t>Сифилис; </a:t>
          </a:r>
        </a:p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900" kern="1200" dirty="0"/>
            <a:t>Вирусные гепатиты; </a:t>
          </a:r>
        </a:p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900" kern="1200" dirty="0"/>
            <a:t>Туберкулез;</a:t>
          </a:r>
        </a:p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900" kern="1200" dirty="0"/>
            <a:t>Болезни крови; </a:t>
          </a:r>
        </a:p>
        <a:p>
          <a:pPr marL="0" lvl="0" indent="0" algn="l" defTabSz="17335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3900" kern="1200" dirty="0"/>
            <a:t>Онкологические болезни.</a:t>
          </a:r>
        </a:p>
      </dsp:txBody>
      <dsp:txXfrm>
        <a:off x="2808327" y="0"/>
        <a:ext cx="5789443" cy="5040560"/>
      </dsp:txXfrm>
    </dsp:sp>
    <dsp:sp modelId="{751AC286-178F-421F-9C87-0831C9AEFC6E}">
      <dsp:nvSpPr>
        <dsp:cNvPr id="0" name=""/>
        <dsp:cNvSpPr/>
      </dsp:nvSpPr>
      <dsp:spPr>
        <a:xfrm>
          <a:off x="0" y="0"/>
          <a:ext cx="2592288" cy="22780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7CD6D-4B8F-4557-984F-D79D49710DB9}">
      <dsp:nvSpPr>
        <dsp:cNvPr id="0" name=""/>
        <dsp:cNvSpPr/>
      </dsp:nvSpPr>
      <dsp:spPr>
        <a:xfrm>
          <a:off x="5466" y="3368"/>
          <a:ext cx="8068967" cy="532185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2A864-44FA-4ED7-8B6A-815BFDDAB140}">
      <dsp:nvSpPr>
        <dsp:cNvPr id="0" name=""/>
        <dsp:cNvSpPr/>
      </dsp:nvSpPr>
      <dsp:spPr>
        <a:xfrm>
          <a:off x="288034" y="144011"/>
          <a:ext cx="6839353" cy="38885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02C5E-D4D9-4B6D-818C-91C1D05CD6D2}">
      <dsp:nvSpPr>
        <dsp:cNvPr id="0" name=""/>
        <dsp:cNvSpPr/>
      </dsp:nvSpPr>
      <dsp:spPr>
        <a:xfrm>
          <a:off x="221236" y="3912587"/>
          <a:ext cx="8372622" cy="119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20" tIns="121920" rIns="3251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ТРЕТИЙ:</a:t>
          </a:r>
          <a:r>
            <a:rPr lang="ru-RU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Медицинское обследование. Прием врача.</a:t>
          </a: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 </a:t>
          </a:r>
        </a:p>
      </dsp:txBody>
      <dsp:txXfrm>
        <a:off x="221236" y="3912587"/>
        <a:ext cx="8372622" cy="1199981"/>
      </dsp:txXfrm>
    </dsp:sp>
    <dsp:sp modelId="{D8061A76-5B4A-410C-9520-4E4D61B47857}">
      <dsp:nvSpPr>
        <dsp:cNvPr id="0" name=""/>
        <dsp:cNvSpPr/>
      </dsp:nvSpPr>
      <dsp:spPr>
        <a:xfrm>
          <a:off x="6421957" y="1197929"/>
          <a:ext cx="1884193" cy="2932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49D9D-D187-47C7-AD09-8A268E223776}">
      <dsp:nvSpPr>
        <dsp:cNvPr id="0" name=""/>
        <dsp:cNvSpPr/>
      </dsp:nvSpPr>
      <dsp:spPr>
        <a:xfrm>
          <a:off x="71148" y="0"/>
          <a:ext cx="8057321" cy="5127158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FB5D46-505A-4A2E-8F41-B10A873CDFD1}">
      <dsp:nvSpPr>
        <dsp:cNvPr id="0" name=""/>
        <dsp:cNvSpPr/>
      </dsp:nvSpPr>
      <dsp:spPr>
        <a:xfrm>
          <a:off x="360025" y="144003"/>
          <a:ext cx="6846431" cy="4137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070BF-695E-42B4-9F49-53AF1BB2849F}">
      <dsp:nvSpPr>
        <dsp:cNvPr id="0" name=""/>
        <dsp:cNvSpPr/>
      </dsp:nvSpPr>
      <dsp:spPr>
        <a:xfrm>
          <a:off x="360022" y="4104455"/>
          <a:ext cx="7573961" cy="1034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20" tIns="121920" rIns="3251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ЧЕТВЕРТЫЙ: </a:t>
          </a:r>
          <a:r>
            <a:rPr lang="ru-RU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БУФЕТ</a:t>
          </a:r>
        </a:p>
      </dsp:txBody>
      <dsp:txXfrm>
        <a:off x="360022" y="4104455"/>
        <a:ext cx="7573961" cy="1034093"/>
      </dsp:txXfrm>
    </dsp:sp>
    <dsp:sp modelId="{139C64D5-48FE-433D-8881-E70E18A455C9}">
      <dsp:nvSpPr>
        <dsp:cNvPr id="0" name=""/>
        <dsp:cNvSpPr/>
      </dsp:nvSpPr>
      <dsp:spPr>
        <a:xfrm>
          <a:off x="6380279" y="1048111"/>
          <a:ext cx="1984174" cy="3088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61CF7-AC4D-4A44-87E0-5A890EB04101}">
      <dsp:nvSpPr>
        <dsp:cNvPr id="0" name=""/>
        <dsp:cNvSpPr/>
      </dsp:nvSpPr>
      <dsp:spPr>
        <a:xfrm>
          <a:off x="46203" y="0"/>
          <a:ext cx="8052322" cy="5178184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161A0-9FEE-49E1-AC92-EDACE0658A6E}">
      <dsp:nvSpPr>
        <dsp:cNvPr id="0" name=""/>
        <dsp:cNvSpPr/>
      </dsp:nvSpPr>
      <dsp:spPr>
        <a:xfrm>
          <a:off x="288045" y="288038"/>
          <a:ext cx="6920264" cy="37783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7C251-14B6-4187-9854-6CC7E89DCB24}">
      <dsp:nvSpPr>
        <dsp:cNvPr id="0" name=""/>
        <dsp:cNvSpPr/>
      </dsp:nvSpPr>
      <dsp:spPr>
        <a:xfrm>
          <a:off x="288036" y="4032447"/>
          <a:ext cx="7719987" cy="1120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20" tIns="121920" rIns="3251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ПЯТЫЙ: </a:t>
          </a:r>
          <a:r>
            <a:rPr lang="ru-RU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Процедура сдачи крови.</a:t>
          </a:r>
        </a:p>
      </dsp:txBody>
      <dsp:txXfrm>
        <a:off x="288036" y="4032447"/>
        <a:ext cx="7719987" cy="1120123"/>
      </dsp:txXfrm>
    </dsp:sp>
    <dsp:sp modelId="{50F1086B-1ECD-4EFD-BCB2-CFBF48CF4E5C}">
      <dsp:nvSpPr>
        <dsp:cNvPr id="0" name=""/>
        <dsp:cNvSpPr/>
      </dsp:nvSpPr>
      <dsp:spPr>
        <a:xfrm>
          <a:off x="6378857" y="1076221"/>
          <a:ext cx="1948054" cy="3032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2167F-881E-484D-AFE8-8233E85252B2}">
      <dsp:nvSpPr>
        <dsp:cNvPr id="0" name=""/>
        <dsp:cNvSpPr/>
      </dsp:nvSpPr>
      <dsp:spPr>
        <a:xfrm>
          <a:off x="5337" y="0"/>
          <a:ext cx="8152178" cy="517813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DD78E-2AB5-4A3F-AF78-53B7AA9FBFDC}">
      <dsp:nvSpPr>
        <dsp:cNvPr id="0" name=""/>
        <dsp:cNvSpPr/>
      </dsp:nvSpPr>
      <dsp:spPr>
        <a:xfrm>
          <a:off x="288038" y="144007"/>
          <a:ext cx="6865348" cy="38977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DD8B82-0AD2-4A70-9708-3F4C1DCFF9D9}">
      <dsp:nvSpPr>
        <dsp:cNvPr id="0" name=""/>
        <dsp:cNvSpPr/>
      </dsp:nvSpPr>
      <dsp:spPr>
        <a:xfrm>
          <a:off x="288016" y="3960441"/>
          <a:ext cx="7737264" cy="1080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20" tIns="121920" rIns="3251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ШЕСТОЙ: </a:t>
          </a:r>
          <a:r>
            <a:rPr lang="ru-RU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Пункт выдачи справок.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88016" y="3960441"/>
        <a:ext cx="7737264" cy="1080062"/>
      </dsp:txXfrm>
    </dsp:sp>
    <dsp:sp modelId="{29617971-23A0-4395-8254-61A7F3DE67B9}">
      <dsp:nvSpPr>
        <dsp:cNvPr id="0" name=""/>
        <dsp:cNvSpPr/>
      </dsp:nvSpPr>
      <dsp:spPr>
        <a:xfrm>
          <a:off x="6331580" y="1114182"/>
          <a:ext cx="1899278" cy="2956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D8EA7-433E-4F06-8DBE-D440A88FE737}">
      <dsp:nvSpPr>
        <dsp:cNvPr id="0" name=""/>
        <dsp:cNvSpPr/>
      </dsp:nvSpPr>
      <dsp:spPr>
        <a:xfrm>
          <a:off x="0" y="1306035"/>
          <a:ext cx="2154131" cy="20172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42DC-DB57-4202-B305-748A179EDF63}">
      <dsp:nvSpPr>
        <dsp:cNvPr id="0" name=""/>
        <dsp:cNvSpPr/>
      </dsp:nvSpPr>
      <dsp:spPr>
        <a:xfrm>
          <a:off x="1901956" y="3114708"/>
          <a:ext cx="2152692" cy="13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№1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Во время сдачи крови и ее компонентов можно заразиться какой-нибудь неприятной болезнью.</a:t>
          </a:r>
          <a:endParaRPr lang="ru-RU" sz="1800" kern="1200" dirty="0">
            <a:latin typeface="+mj-lt"/>
          </a:endParaRPr>
        </a:p>
      </dsp:txBody>
      <dsp:txXfrm>
        <a:off x="1901956" y="3114708"/>
        <a:ext cx="2152692" cy="1329680"/>
      </dsp:txXfrm>
    </dsp:sp>
    <dsp:sp modelId="{DCEC7E3C-0D7E-4B3B-91F8-C579C86EC296}">
      <dsp:nvSpPr>
        <dsp:cNvPr id="0" name=""/>
        <dsp:cNvSpPr/>
      </dsp:nvSpPr>
      <dsp:spPr>
        <a:xfrm>
          <a:off x="1712024" y="2902910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31A3-5E71-48FE-A132-1E83D728E468}">
      <dsp:nvSpPr>
        <dsp:cNvPr id="0" name=""/>
        <dsp:cNvSpPr/>
      </dsp:nvSpPr>
      <dsp:spPr>
        <a:xfrm rot="5400000">
          <a:off x="3720465" y="2925006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E5394-EAC2-4349-8F33-37192FA63123}">
      <dsp:nvSpPr>
        <dsp:cNvPr id="0" name=""/>
        <dsp:cNvSpPr/>
      </dsp:nvSpPr>
      <dsp:spPr>
        <a:xfrm rot="16200000">
          <a:off x="1689928" y="4117357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9A93F-3DD1-4472-B370-0549A5D95B4B}">
      <dsp:nvSpPr>
        <dsp:cNvPr id="0" name=""/>
        <dsp:cNvSpPr/>
      </dsp:nvSpPr>
      <dsp:spPr>
        <a:xfrm rot="10800000">
          <a:off x="3742562" y="4095261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2986-7521-4F86-AF9A-15714E85601C}">
      <dsp:nvSpPr>
        <dsp:cNvPr id="0" name=""/>
        <dsp:cNvSpPr/>
      </dsp:nvSpPr>
      <dsp:spPr>
        <a:xfrm>
          <a:off x="4307640" y="1318223"/>
          <a:ext cx="2080680" cy="19399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2CB-8551-4848-A313-7059512EA593}">
      <dsp:nvSpPr>
        <dsp:cNvPr id="0" name=""/>
        <dsp:cNvSpPr/>
      </dsp:nvSpPr>
      <dsp:spPr>
        <a:xfrm>
          <a:off x="6080139" y="2548414"/>
          <a:ext cx="3026642" cy="220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Шприцы и иглы одноразового пользования вскрывают только в присутствии донора. После использования они уничтожаются.</a:t>
          </a:r>
          <a:endParaRPr lang="ru-RU" sz="1800" kern="1200" dirty="0">
            <a:latin typeface="+mj-lt"/>
          </a:endParaRPr>
        </a:p>
      </dsp:txBody>
      <dsp:txXfrm>
        <a:off x="6080139" y="2548414"/>
        <a:ext cx="3026642" cy="2200341"/>
      </dsp:txXfrm>
    </dsp:sp>
    <dsp:sp modelId="{D2E9680A-DC3C-4325-883D-CF78F66756D1}">
      <dsp:nvSpPr>
        <dsp:cNvPr id="0" name=""/>
        <dsp:cNvSpPr/>
      </dsp:nvSpPr>
      <dsp:spPr>
        <a:xfrm>
          <a:off x="5904654" y="2880320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42FD-CDDB-4824-9D30-BBEB5AE5CE1F}">
      <dsp:nvSpPr>
        <dsp:cNvPr id="0" name=""/>
        <dsp:cNvSpPr/>
      </dsp:nvSpPr>
      <dsp:spPr>
        <a:xfrm rot="5400000">
          <a:off x="8580611" y="2880387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D37-2269-4AE2-8F9B-1A927A1C7D26}">
      <dsp:nvSpPr>
        <dsp:cNvPr id="0" name=""/>
        <dsp:cNvSpPr/>
      </dsp:nvSpPr>
      <dsp:spPr>
        <a:xfrm rot="16200000">
          <a:off x="5904587" y="4104521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C0A2B-C653-48EB-9D9C-26A40D953665}">
      <dsp:nvSpPr>
        <dsp:cNvPr id="0" name=""/>
        <dsp:cNvSpPr/>
      </dsp:nvSpPr>
      <dsp:spPr>
        <a:xfrm rot="10800000">
          <a:off x="8591514" y="4104454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D8EA7-433E-4F06-8DBE-D440A88FE737}">
      <dsp:nvSpPr>
        <dsp:cNvPr id="0" name=""/>
        <dsp:cNvSpPr/>
      </dsp:nvSpPr>
      <dsp:spPr>
        <a:xfrm>
          <a:off x="0" y="1306035"/>
          <a:ext cx="2154131" cy="2017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42DC-DB57-4202-B305-748A179EDF63}">
      <dsp:nvSpPr>
        <dsp:cNvPr id="0" name=""/>
        <dsp:cNvSpPr/>
      </dsp:nvSpPr>
      <dsp:spPr>
        <a:xfrm>
          <a:off x="1901956" y="3114708"/>
          <a:ext cx="2152692" cy="13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j-lt"/>
            </a:rPr>
            <a:t>Донорство – это больно.</a:t>
          </a:r>
        </a:p>
      </dsp:txBody>
      <dsp:txXfrm>
        <a:off x="1901956" y="3114708"/>
        <a:ext cx="2152692" cy="1329680"/>
      </dsp:txXfrm>
    </dsp:sp>
    <dsp:sp modelId="{DCEC7E3C-0D7E-4B3B-91F8-C579C86EC296}">
      <dsp:nvSpPr>
        <dsp:cNvPr id="0" name=""/>
        <dsp:cNvSpPr/>
      </dsp:nvSpPr>
      <dsp:spPr>
        <a:xfrm>
          <a:off x="1712024" y="2902910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31A3-5E71-48FE-A132-1E83D728E468}">
      <dsp:nvSpPr>
        <dsp:cNvPr id="0" name=""/>
        <dsp:cNvSpPr/>
      </dsp:nvSpPr>
      <dsp:spPr>
        <a:xfrm rot="5400000">
          <a:off x="3720465" y="2925006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E5394-EAC2-4349-8F33-37192FA63123}">
      <dsp:nvSpPr>
        <dsp:cNvPr id="0" name=""/>
        <dsp:cNvSpPr/>
      </dsp:nvSpPr>
      <dsp:spPr>
        <a:xfrm rot="16200000">
          <a:off x="1689928" y="4117357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9A93F-3DD1-4472-B370-0549A5D95B4B}">
      <dsp:nvSpPr>
        <dsp:cNvPr id="0" name=""/>
        <dsp:cNvSpPr/>
      </dsp:nvSpPr>
      <dsp:spPr>
        <a:xfrm rot="10800000">
          <a:off x="3742562" y="4095261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2986-7521-4F86-AF9A-15714E85601C}">
      <dsp:nvSpPr>
        <dsp:cNvPr id="0" name=""/>
        <dsp:cNvSpPr/>
      </dsp:nvSpPr>
      <dsp:spPr>
        <a:xfrm>
          <a:off x="4307640" y="1318223"/>
          <a:ext cx="2080680" cy="19399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2CB-8551-4848-A313-7059512EA593}">
      <dsp:nvSpPr>
        <dsp:cNvPr id="0" name=""/>
        <dsp:cNvSpPr/>
      </dsp:nvSpPr>
      <dsp:spPr>
        <a:xfrm>
          <a:off x="6080139" y="2548414"/>
          <a:ext cx="3026642" cy="220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Ощущения от укола иглы как щипок кожи на внутренней поверхности локтевой области.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080139" y="2548414"/>
        <a:ext cx="3026642" cy="2200341"/>
      </dsp:txXfrm>
    </dsp:sp>
    <dsp:sp modelId="{D2E9680A-DC3C-4325-883D-CF78F66756D1}">
      <dsp:nvSpPr>
        <dsp:cNvPr id="0" name=""/>
        <dsp:cNvSpPr/>
      </dsp:nvSpPr>
      <dsp:spPr>
        <a:xfrm>
          <a:off x="5904654" y="2880320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42FD-CDDB-4824-9D30-BBEB5AE5CE1F}">
      <dsp:nvSpPr>
        <dsp:cNvPr id="0" name=""/>
        <dsp:cNvSpPr/>
      </dsp:nvSpPr>
      <dsp:spPr>
        <a:xfrm rot="5400000">
          <a:off x="8580611" y="2880387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D37-2269-4AE2-8F9B-1A927A1C7D26}">
      <dsp:nvSpPr>
        <dsp:cNvPr id="0" name=""/>
        <dsp:cNvSpPr/>
      </dsp:nvSpPr>
      <dsp:spPr>
        <a:xfrm rot="16200000">
          <a:off x="5904587" y="4104521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C0A2B-C653-48EB-9D9C-26A40D953665}">
      <dsp:nvSpPr>
        <dsp:cNvPr id="0" name=""/>
        <dsp:cNvSpPr/>
      </dsp:nvSpPr>
      <dsp:spPr>
        <a:xfrm rot="10800000">
          <a:off x="8591514" y="4104454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D8EA7-433E-4F06-8DBE-D440A88FE737}">
      <dsp:nvSpPr>
        <dsp:cNvPr id="0" name=""/>
        <dsp:cNvSpPr/>
      </dsp:nvSpPr>
      <dsp:spPr>
        <a:xfrm>
          <a:off x="0" y="1306035"/>
          <a:ext cx="2154131" cy="2017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42DC-DB57-4202-B305-748A179EDF63}">
      <dsp:nvSpPr>
        <dsp:cNvPr id="0" name=""/>
        <dsp:cNvSpPr/>
      </dsp:nvSpPr>
      <dsp:spPr>
        <a:xfrm>
          <a:off x="1901956" y="3114708"/>
          <a:ext cx="2152692" cy="13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№3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Сдача крови и ее компонентов - это долгая и мучительная процедура.</a:t>
          </a:r>
          <a:endParaRPr lang="ru-RU" sz="1800" kern="1200" dirty="0">
            <a:latin typeface="+mj-lt"/>
          </a:endParaRPr>
        </a:p>
      </dsp:txBody>
      <dsp:txXfrm>
        <a:off x="1901956" y="3114708"/>
        <a:ext cx="2152692" cy="1329680"/>
      </dsp:txXfrm>
    </dsp:sp>
    <dsp:sp modelId="{DCEC7E3C-0D7E-4B3B-91F8-C579C86EC296}">
      <dsp:nvSpPr>
        <dsp:cNvPr id="0" name=""/>
        <dsp:cNvSpPr/>
      </dsp:nvSpPr>
      <dsp:spPr>
        <a:xfrm>
          <a:off x="1712024" y="2902910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31A3-5E71-48FE-A132-1E83D728E468}">
      <dsp:nvSpPr>
        <dsp:cNvPr id="0" name=""/>
        <dsp:cNvSpPr/>
      </dsp:nvSpPr>
      <dsp:spPr>
        <a:xfrm rot="5400000">
          <a:off x="3720465" y="2925006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E5394-EAC2-4349-8F33-37192FA63123}">
      <dsp:nvSpPr>
        <dsp:cNvPr id="0" name=""/>
        <dsp:cNvSpPr/>
      </dsp:nvSpPr>
      <dsp:spPr>
        <a:xfrm rot="16200000">
          <a:off x="1689928" y="4117357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9A93F-3DD1-4472-B370-0549A5D95B4B}">
      <dsp:nvSpPr>
        <dsp:cNvPr id="0" name=""/>
        <dsp:cNvSpPr/>
      </dsp:nvSpPr>
      <dsp:spPr>
        <a:xfrm rot="10800000">
          <a:off x="3742562" y="4095261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2986-7521-4F86-AF9A-15714E85601C}">
      <dsp:nvSpPr>
        <dsp:cNvPr id="0" name=""/>
        <dsp:cNvSpPr/>
      </dsp:nvSpPr>
      <dsp:spPr>
        <a:xfrm>
          <a:off x="4307640" y="1318223"/>
          <a:ext cx="2080680" cy="19399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2CB-8551-4848-A313-7059512EA593}">
      <dsp:nvSpPr>
        <dsp:cNvPr id="0" name=""/>
        <dsp:cNvSpPr/>
      </dsp:nvSpPr>
      <dsp:spPr>
        <a:xfrm>
          <a:off x="6080139" y="2548414"/>
          <a:ext cx="3026642" cy="220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Сдача цельной крови занимает не более 15 минут, сдача компонентов крови от 30 минут, но не более полутора часов.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080139" y="2548414"/>
        <a:ext cx="3026642" cy="2200341"/>
      </dsp:txXfrm>
    </dsp:sp>
    <dsp:sp modelId="{D2E9680A-DC3C-4325-883D-CF78F66756D1}">
      <dsp:nvSpPr>
        <dsp:cNvPr id="0" name=""/>
        <dsp:cNvSpPr/>
      </dsp:nvSpPr>
      <dsp:spPr>
        <a:xfrm>
          <a:off x="5904654" y="2880320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42FD-CDDB-4824-9D30-BBEB5AE5CE1F}">
      <dsp:nvSpPr>
        <dsp:cNvPr id="0" name=""/>
        <dsp:cNvSpPr/>
      </dsp:nvSpPr>
      <dsp:spPr>
        <a:xfrm rot="5400000">
          <a:off x="8580611" y="2880387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D37-2269-4AE2-8F9B-1A927A1C7D26}">
      <dsp:nvSpPr>
        <dsp:cNvPr id="0" name=""/>
        <dsp:cNvSpPr/>
      </dsp:nvSpPr>
      <dsp:spPr>
        <a:xfrm rot="16200000">
          <a:off x="5904587" y="4104521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C0A2B-C653-48EB-9D9C-26A40D953665}">
      <dsp:nvSpPr>
        <dsp:cNvPr id="0" name=""/>
        <dsp:cNvSpPr/>
      </dsp:nvSpPr>
      <dsp:spPr>
        <a:xfrm rot="10800000">
          <a:off x="8591514" y="4104454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D8EA7-433E-4F06-8DBE-D440A88FE737}">
      <dsp:nvSpPr>
        <dsp:cNvPr id="0" name=""/>
        <dsp:cNvSpPr/>
      </dsp:nvSpPr>
      <dsp:spPr>
        <a:xfrm>
          <a:off x="0" y="1306035"/>
          <a:ext cx="2154131" cy="2017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42DC-DB57-4202-B305-748A179EDF63}">
      <dsp:nvSpPr>
        <dsp:cNvPr id="0" name=""/>
        <dsp:cNvSpPr/>
      </dsp:nvSpPr>
      <dsp:spPr>
        <a:xfrm>
          <a:off x="1901956" y="3114708"/>
          <a:ext cx="2152692" cy="13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«У меня распространенная группа крови, моя кровь не нужна»</a:t>
          </a:r>
          <a:endParaRPr lang="ru-RU" sz="1800" kern="1200" dirty="0">
            <a:latin typeface="+mj-lt"/>
          </a:endParaRPr>
        </a:p>
      </dsp:txBody>
      <dsp:txXfrm>
        <a:off x="1901956" y="3114708"/>
        <a:ext cx="2152692" cy="1329680"/>
      </dsp:txXfrm>
    </dsp:sp>
    <dsp:sp modelId="{DCEC7E3C-0D7E-4B3B-91F8-C579C86EC296}">
      <dsp:nvSpPr>
        <dsp:cNvPr id="0" name=""/>
        <dsp:cNvSpPr/>
      </dsp:nvSpPr>
      <dsp:spPr>
        <a:xfrm>
          <a:off x="1712024" y="2902910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31A3-5E71-48FE-A132-1E83D728E468}">
      <dsp:nvSpPr>
        <dsp:cNvPr id="0" name=""/>
        <dsp:cNvSpPr/>
      </dsp:nvSpPr>
      <dsp:spPr>
        <a:xfrm rot="5400000">
          <a:off x="3720465" y="2925006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E5394-EAC2-4349-8F33-37192FA63123}">
      <dsp:nvSpPr>
        <dsp:cNvPr id="0" name=""/>
        <dsp:cNvSpPr/>
      </dsp:nvSpPr>
      <dsp:spPr>
        <a:xfrm rot="16200000">
          <a:off x="1689928" y="4117357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9A93F-3DD1-4472-B370-0549A5D95B4B}">
      <dsp:nvSpPr>
        <dsp:cNvPr id="0" name=""/>
        <dsp:cNvSpPr/>
      </dsp:nvSpPr>
      <dsp:spPr>
        <a:xfrm rot="10800000">
          <a:off x="3742562" y="4095261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2986-7521-4F86-AF9A-15714E85601C}">
      <dsp:nvSpPr>
        <dsp:cNvPr id="0" name=""/>
        <dsp:cNvSpPr/>
      </dsp:nvSpPr>
      <dsp:spPr>
        <a:xfrm>
          <a:off x="4307640" y="1318223"/>
          <a:ext cx="2080680" cy="193997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2CB-8551-4848-A313-7059512EA593}">
      <dsp:nvSpPr>
        <dsp:cNvPr id="0" name=""/>
        <dsp:cNvSpPr/>
      </dsp:nvSpPr>
      <dsp:spPr>
        <a:xfrm>
          <a:off x="6080139" y="2548414"/>
          <a:ext cx="3026642" cy="220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Если группа крови так распространена среди здоровых, то она так же распространена и среди больных.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080139" y="2548414"/>
        <a:ext cx="3026642" cy="2200341"/>
      </dsp:txXfrm>
    </dsp:sp>
    <dsp:sp modelId="{D2E9680A-DC3C-4325-883D-CF78F66756D1}">
      <dsp:nvSpPr>
        <dsp:cNvPr id="0" name=""/>
        <dsp:cNvSpPr/>
      </dsp:nvSpPr>
      <dsp:spPr>
        <a:xfrm>
          <a:off x="5904654" y="2880320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42FD-CDDB-4824-9D30-BBEB5AE5CE1F}">
      <dsp:nvSpPr>
        <dsp:cNvPr id="0" name=""/>
        <dsp:cNvSpPr/>
      </dsp:nvSpPr>
      <dsp:spPr>
        <a:xfrm rot="5400000">
          <a:off x="8580611" y="2880387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D37-2269-4AE2-8F9B-1A927A1C7D26}">
      <dsp:nvSpPr>
        <dsp:cNvPr id="0" name=""/>
        <dsp:cNvSpPr/>
      </dsp:nvSpPr>
      <dsp:spPr>
        <a:xfrm rot="16200000">
          <a:off x="5904587" y="4104521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C0A2B-C653-48EB-9D9C-26A40D953665}">
      <dsp:nvSpPr>
        <dsp:cNvPr id="0" name=""/>
        <dsp:cNvSpPr/>
      </dsp:nvSpPr>
      <dsp:spPr>
        <a:xfrm rot="10800000">
          <a:off x="8591514" y="4104454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D8EA7-433E-4F06-8DBE-D440A88FE737}">
      <dsp:nvSpPr>
        <dsp:cNvPr id="0" name=""/>
        <dsp:cNvSpPr/>
      </dsp:nvSpPr>
      <dsp:spPr>
        <a:xfrm>
          <a:off x="0" y="1306035"/>
          <a:ext cx="2154131" cy="20172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42DC-DB57-4202-B305-748A179EDF63}">
      <dsp:nvSpPr>
        <dsp:cNvPr id="0" name=""/>
        <dsp:cNvSpPr/>
      </dsp:nvSpPr>
      <dsp:spPr>
        <a:xfrm>
          <a:off x="1901956" y="3114708"/>
          <a:ext cx="2152692" cy="13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№5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«Кровь можно сдавать только по пятницам, чтобы отдохнуть после </a:t>
          </a:r>
          <a:r>
            <a:rPr lang="ru-RU" sz="1800" b="0" i="0" kern="1200" dirty="0" err="1">
              <a:latin typeface="+mj-lt"/>
            </a:rPr>
            <a:t>кроводачи</a:t>
          </a:r>
          <a:r>
            <a:rPr lang="ru-RU" sz="1800" b="0" i="0" kern="1200" dirty="0">
              <a:latin typeface="+mj-lt"/>
            </a:rPr>
            <a:t>»</a:t>
          </a:r>
          <a:endParaRPr lang="ru-RU" sz="1800" kern="1200" dirty="0">
            <a:latin typeface="+mj-lt"/>
          </a:endParaRPr>
        </a:p>
      </dsp:txBody>
      <dsp:txXfrm>
        <a:off x="1901956" y="3114708"/>
        <a:ext cx="2152692" cy="1329680"/>
      </dsp:txXfrm>
    </dsp:sp>
    <dsp:sp modelId="{DCEC7E3C-0D7E-4B3B-91F8-C579C86EC296}">
      <dsp:nvSpPr>
        <dsp:cNvPr id="0" name=""/>
        <dsp:cNvSpPr/>
      </dsp:nvSpPr>
      <dsp:spPr>
        <a:xfrm>
          <a:off x="1712024" y="2902910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31A3-5E71-48FE-A132-1E83D728E468}">
      <dsp:nvSpPr>
        <dsp:cNvPr id="0" name=""/>
        <dsp:cNvSpPr/>
      </dsp:nvSpPr>
      <dsp:spPr>
        <a:xfrm rot="5400000">
          <a:off x="3720465" y="2925006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E5394-EAC2-4349-8F33-37192FA63123}">
      <dsp:nvSpPr>
        <dsp:cNvPr id="0" name=""/>
        <dsp:cNvSpPr/>
      </dsp:nvSpPr>
      <dsp:spPr>
        <a:xfrm rot="16200000">
          <a:off x="1689928" y="4117357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9A93F-3DD1-4472-B370-0549A5D95B4B}">
      <dsp:nvSpPr>
        <dsp:cNvPr id="0" name=""/>
        <dsp:cNvSpPr/>
      </dsp:nvSpPr>
      <dsp:spPr>
        <a:xfrm rot="10800000">
          <a:off x="3742562" y="4095261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2986-7521-4F86-AF9A-15714E85601C}">
      <dsp:nvSpPr>
        <dsp:cNvPr id="0" name=""/>
        <dsp:cNvSpPr/>
      </dsp:nvSpPr>
      <dsp:spPr>
        <a:xfrm>
          <a:off x="4307640" y="1318223"/>
          <a:ext cx="2080680" cy="19399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2CB-8551-4848-A313-7059512EA593}">
      <dsp:nvSpPr>
        <dsp:cNvPr id="0" name=""/>
        <dsp:cNvSpPr/>
      </dsp:nvSpPr>
      <dsp:spPr>
        <a:xfrm>
          <a:off x="6080139" y="2548414"/>
          <a:ext cx="3026642" cy="220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Специального длительного отдыха после </a:t>
          </a:r>
          <a:r>
            <a:rPr lang="ru-RU" sz="1800" b="0" i="0" kern="1200" dirty="0" err="1">
              <a:latin typeface="+mj-lt"/>
            </a:rPr>
            <a:t>кроводачи</a:t>
          </a:r>
          <a:r>
            <a:rPr lang="ru-RU" sz="1800" b="0" i="0" kern="1200" dirty="0">
              <a:latin typeface="+mj-lt"/>
            </a:rPr>
            <a:t> не требуется. Нужно лишь посидеть в течение 10-15 мин. и избегать тяжелых физических нагрузок в течение дня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080139" y="2548414"/>
        <a:ext cx="3026642" cy="2200341"/>
      </dsp:txXfrm>
    </dsp:sp>
    <dsp:sp modelId="{D2E9680A-DC3C-4325-883D-CF78F66756D1}">
      <dsp:nvSpPr>
        <dsp:cNvPr id="0" name=""/>
        <dsp:cNvSpPr/>
      </dsp:nvSpPr>
      <dsp:spPr>
        <a:xfrm>
          <a:off x="5904654" y="2880320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42FD-CDDB-4824-9D30-BBEB5AE5CE1F}">
      <dsp:nvSpPr>
        <dsp:cNvPr id="0" name=""/>
        <dsp:cNvSpPr/>
      </dsp:nvSpPr>
      <dsp:spPr>
        <a:xfrm rot="5400000">
          <a:off x="8580611" y="2880387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D37-2269-4AE2-8F9B-1A927A1C7D26}">
      <dsp:nvSpPr>
        <dsp:cNvPr id="0" name=""/>
        <dsp:cNvSpPr/>
      </dsp:nvSpPr>
      <dsp:spPr>
        <a:xfrm rot="16200000">
          <a:off x="5904587" y="4104521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C0A2B-C653-48EB-9D9C-26A40D953665}">
      <dsp:nvSpPr>
        <dsp:cNvPr id="0" name=""/>
        <dsp:cNvSpPr/>
      </dsp:nvSpPr>
      <dsp:spPr>
        <a:xfrm rot="10800000">
          <a:off x="8591514" y="4104454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D8EA7-433E-4F06-8DBE-D440A88FE737}">
      <dsp:nvSpPr>
        <dsp:cNvPr id="0" name=""/>
        <dsp:cNvSpPr/>
      </dsp:nvSpPr>
      <dsp:spPr>
        <a:xfrm>
          <a:off x="0" y="1306035"/>
          <a:ext cx="2154131" cy="2017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42DC-DB57-4202-B305-748A179EDF63}">
      <dsp:nvSpPr>
        <dsp:cNvPr id="0" name=""/>
        <dsp:cNvSpPr/>
      </dsp:nvSpPr>
      <dsp:spPr>
        <a:xfrm>
          <a:off x="1901956" y="3114708"/>
          <a:ext cx="2152692" cy="13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Донорство вредно, так как заставляет организм вырабатывать кровь в большем объеме, что, вредно для здоровья.</a:t>
          </a:r>
          <a:endParaRPr lang="ru-RU" sz="1800" kern="1200" dirty="0">
            <a:latin typeface="+mj-lt"/>
          </a:endParaRPr>
        </a:p>
      </dsp:txBody>
      <dsp:txXfrm>
        <a:off x="1901956" y="3114708"/>
        <a:ext cx="2152692" cy="1329680"/>
      </dsp:txXfrm>
    </dsp:sp>
    <dsp:sp modelId="{DCEC7E3C-0D7E-4B3B-91F8-C579C86EC296}">
      <dsp:nvSpPr>
        <dsp:cNvPr id="0" name=""/>
        <dsp:cNvSpPr/>
      </dsp:nvSpPr>
      <dsp:spPr>
        <a:xfrm>
          <a:off x="1712024" y="2902910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31A3-5E71-48FE-A132-1E83D728E468}">
      <dsp:nvSpPr>
        <dsp:cNvPr id="0" name=""/>
        <dsp:cNvSpPr/>
      </dsp:nvSpPr>
      <dsp:spPr>
        <a:xfrm rot="5400000">
          <a:off x="3720465" y="2925006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E5394-EAC2-4349-8F33-37192FA63123}">
      <dsp:nvSpPr>
        <dsp:cNvPr id="0" name=""/>
        <dsp:cNvSpPr/>
      </dsp:nvSpPr>
      <dsp:spPr>
        <a:xfrm rot="16200000">
          <a:off x="1689928" y="4117357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9A93F-3DD1-4472-B370-0549A5D95B4B}">
      <dsp:nvSpPr>
        <dsp:cNvPr id="0" name=""/>
        <dsp:cNvSpPr/>
      </dsp:nvSpPr>
      <dsp:spPr>
        <a:xfrm rot="10800000">
          <a:off x="3742562" y="4095261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2986-7521-4F86-AF9A-15714E85601C}">
      <dsp:nvSpPr>
        <dsp:cNvPr id="0" name=""/>
        <dsp:cNvSpPr/>
      </dsp:nvSpPr>
      <dsp:spPr>
        <a:xfrm>
          <a:off x="4307640" y="1318223"/>
          <a:ext cx="2080680" cy="19399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2CB-8551-4848-A313-7059512EA593}">
      <dsp:nvSpPr>
        <dsp:cNvPr id="0" name=""/>
        <dsp:cNvSpPr/>
      </dsp:nvSpPr>
      <dsp:spPr>
        <a:xfrm>
          <a:off x="6080139" y="2548414"/>
          <a:ext cx="3026642" cy="220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Регулярные </a:t>
          </a:r>
          <a:r>
            <a:rPr lang="ru-RU" sz="1800" b="0" i="0" kern="1200" dirty="0" err="1">
              <a:latin typeface="+mj-lt"/>
            </a:rPr>
            <a:t>кроводачи</a:t>
          </a:r>
          <a:r>
            <a:rPr lang="ru-RU" sz="1800" b="0" i="0" kern="1200" dirty="0">
              <a:latin typeface="+mj-lt"/>
            </a:rPr>
            <a:t> не заставляют организм «вырабатывать больше крови», зато приучают его быстрее восстанавливаться после кровопотери.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080139" y="2548414"/>
        <a:ext cx="3026642" cy="2200341"/>
      </dsp:txXfrm>
    </dsp:sp>
    <dsp:sp modelId="{D2E9680A-DC3C-4325-883D-CF78F66756D1}">
      <dsp:nvSpPr>
        <dsp:cNvPr id="0" name=""/>
        <dsp:cNvSpPr/>
      </dsp:nvSpPr>
      <dsp:spPr>
        <a:xfrm>
          <a:off x="5904654" y="2880320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42FD-CDDB-4824-9D30-BBEB5AE5CE1F}">
      <dsp:nvSpPr>
        <dsp:cNvPr id="0" name=""/>
        <dsp:cNvSpPr/>
      </dsp:nvSpPr>
      <dsp:spPr>
        <a:xfrm rot="5400000">
          <a:off x="8580611" y="2880387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D37-2269-4AE2-8F9B-1A927A1C7D26}">
      <dsp:nvSpPr>
        <dsp:cNvPr id="0" name=""/>
        <dsp:cNvSpPr/>
      </dsp:nvSpPr>
      <dsp:spPr>
        <a:xfrm rot="16200000">
          <a:off x="5904587" y="4104521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C0A2B-C653-48EB-9D9C-26A40D953665}">
      <dsp:nvSpPr>
        <dsp:cNvPr id="0" name=""/>
        <dsp:cNvSpPr/>
      </dsp:nvSpPr>
      <dsp:spPr>
        <a:xfrm rot="10800000">
          <a:off x="8591514" y="4104454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D9A64-9FBF-42E2-B489-0D5D784FA395}">
      <dsp:nvSpPr>
        <dsp:cNvPr id="0" name=""/>
        <dsp:cNvSpPr/>
      </dsp:nvSpPr>
      <dsp:spPr>
        <a:xfrm>
          <a:off x="2722831" y="0"/>
          <a:ext cx="5518359" cy="5040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Временные: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/>
            <a:t>Удаление зуба (10 дней);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/>
            <a:t>Нанесение татуировки, пирсинг (1 год);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/>
            <a:t>Ангина, грипп, ОРВИ (1 месяц); Менструация (5 дней);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/>
            <a:t>Аборт (6 месяцев);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/>
            <a:t>Беременность и лактация (1 год после родов, 3 месяца после лактации);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kern="1200" dirty="0"/>
            <a:t>Прививки. </a:t>
          </a:r>
        </a:p>
      </dsp:txBody>
      <dsp:txXfrm>
        <a:off x="2722831" y="0"/>
        <a:ext cx="5518359" cy="5040550"/>
      </dsp:txXfrm>
    </dsp:sp>
    <dsp:sp modelId="{C44B74FD-F056-40DD-8243-853DC9CACA64}">
      <dsp:nvSpPr>
        <dsp:cNvPr id="0" name=""/>
        <dsp:cNvSpPr/>
      </dsp:nvSpPr>
      <dsp:spPr>
        <a:xfrm>
          <a:off x="-6605" y="1240"/>
          <a:ext cx="2513431" cy="249828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D8EA7-433E-4F06-8DBE-D440A88FE737}">
      <dsp:nvSpPr>
        <dsp:cNvPr id="0" name=""/>
        <dsp:cNvSpPr/>
      </dsp:nvSpPr>
      <dsp:spPr>
        <a:xfrm>
          <a:off x="0" y="1287571"/>
          <a:ext cx="2078761" cy="194669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42DC-DB57-4202-B305-748A179EDF63}">
      <dsp:nvSpPr>
        <dsp:cNvPr id="0" name=""/>
        <dsp:cNvSpPr/>
      </dsp:nvSpPr>
      <dsp:spPr>
        <a:xfrm>
          <a:off x="1320936" y="2666113"/>
          <a:ext cx="3107624" cy="2016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№7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Я готов сдать кровь, но в экстремальном случае — если произойдет теракт, авиакатастрофа и пр. </a:t>
          </a:r>
          <a:endParaRPr lang="ru-RU" sz="1800" kern="1200" dirty="0">
            <a:latin typeface="+mj-lt"/>
          </a:endParaRPr>
        </a:p>
      </dsp:txBody>
      <dsp:txXfrm>
        <a:off x="1320936" y="2666113"/>
        <a:ext cx="3107624" cy="2016852"/>
      </dsp:txXfrm>
    </dsp:sp>
    <dsp:sp modelId="{DCEC7E3C-0D7E-4B3B-91F8-C579C86EC296}">
      <dsp:nvSpPr>
        <dsp:cNvPr id="0" name=""/>
        <dsp:cNvSpPr/>
      </dsp:nvSpPr>
      <dsp:spPr>
        <a:xfrm>
          <a:off x="1652775" y="2828573"/>
          <a:ext cx="498904" cy="54155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31A3-5E71-48FE-A132-1E83D728E468}">
      <dsp:nvSpPr>
        <dsp:cNvPr id="0" name=""/>
        <dsp:cNvSpPr/>
      </dsp:nvSpPr>
      <dsp:spPr>
        <a:xfrm rot="5400000">
          <a:off x="3590943" y="2849896"/>
          <a:ext cx="541550" cy="4989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E5394-EAC2-4349-8F33-37192FA63123}">
      <dsp:nvSpPr>
        <dsp:cNvPr id="0" name=""/>
        <dsp:cNvSpPr/>
      </dsp:nvSpPr>
      <dsp:spPr>
        <a:xfrm rot="16200000">
          <a:off x="1615705" y="3931932"/>
          <a:ext cx="573044" cy="63609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9A93F-3DD1-4472-B370-0549A5D95B4B}">
      <dsp:nvSpPr>
        <dsp:cNvPr id="0" name=""/>
        <dsp:cNvSpPr/>
      </dsp:nvSpPr>
      <dsp:spPr>
        <a:xfrm rot="10800000">
          <a:off x="3612267" y="3979205"/>
          <a:ext cx="498904" cy="541550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2986-7521-4F86-AF9A-15714E85601C}">
      <dsp:nvSpPr>
        <dsp:cNvPr id="0" name=""/>
        <dsp:cNvSpPr/>
      </dsp:nvSpPr>
      <dsp:spPr>
        <a:xfrm>
          <a:off x="4474963" y="1380438"/>
          <a:ext cx="2007880" cy="187209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2CB-8551-4848-A313-7059512EA593}">
      <dsp:nvSpPr>
        <dsp:cNvPr id="0" name=""/>
        <dsp:cNvSpPr/>
      </dsp:nvSpPr>
      <dsp:spPr>
        <a:xfrm>
          <a:off x="6185445" y="2567585"/>
          <a:ext cx="2920744" cy="212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latin typeface="+mj-lt"/>
            </a:rPr>
            <a:t>В любую минуту и в любом месте может произойти несчастное происшествие с потерей крови у пострадавших.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185445" y="2567585"/>
        <a:ext cx="2920744" cy="2123354"/>
      </dsp:txXfrm>
    </dsp:sp>
    <dsp:sp modelId="{D2E9680A-DC3C-4325-883D-CF78F66756D1}">
      <dsp:nvSpPr>
        <dsp:cNvPr id="0" name=""/>
        <dsp:cNvSpPr/>
      </dsp:nvSpPr>
      <dsp:spPr>
        <a:xfrm>
          <a:off x="6016100" y="2887879"/>
          <a:ext cx="498904" cy="49903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42FD-CDDB-4824-9D30-BBEB5AE5CE1F}">
      <dsp:nvSpPr>
        <dsp:cNvPr id="0" name=""/>
        <dsp:cNvSpPr/>
      </dsp:nvSpPr>
      <dsp:spPr>
        <a:xfrm rot="5400000">
          <a:off x="8598429" y="2887943"/>
          <a:ext cx="499033" cy="4989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D37-2269-4AE2-8F9B-1A927A1C7D26}">
      <dsp:nvSpPr>
        <dsp:cNvPr id="0" name=""/>
        <dsp:cNvSpPr/>
      </dsp:nvSpPr>
      <dsp:spPr>
        <a:xfrm rot="16200000">
          <a:off x="6016036" y="4069246"/>
          <a:ext cx="499033" cy="49890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C0A2B-C653-48EB-9D9C-26A40D953665}">
      <dsp:nvSpPr>
        <dsp:cNvPr id="0" name=""/>
        <dsp:cNvSpPr/>
      </dsp:nvSpPr>
      <dsp:spPr>
        <a:xfrm rot="10800000">
          <a:off x="8608950" y="4069181"/>
          <a:ext cx="498904" cy="49903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D8EA7-433E-4F06-8DBE-D440A88FE737}">
      <dsp:nvSpPr>
        <dsp:cNvPr id="0" name=""/>
        <dsp:cNvSpPr/>
      </dsp:nvSpPr>
      <dsp:spPr>
        <a:xfrm>
          <a:off x="0" y="1306035"/>
          <a:ext cx="2154131" cy="201728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042DC-DB57-4202-B305-748A179EDF63}">
      <dsp:nvSpPr>
        <dsp:cNvPr id="0" name=""/>
        <dsp:cNvSpPr/>
      </dsp:nvSpPr>
      <dsp:spPr>
        <a:xfrm>
          <a:off x="1901956" y="3114708"/>
          <a:ext cx="2152692" cy="13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МИФ №8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rgbClr val="FF0000"/>
              </a:solidFill>
              <a:latin typeface="+mj-lt"/>
            </a:rPr>
            <a:t>«Меня это не касается».</a:t>
          </a:r>
          <a:endParaRPr lang="ru-RU" sz="1800" kern="1200" dirty="0">
            <a:solidFill>
              <a:srgbClr val="FF0000"/>
            </a:solidFill>
            <a:latin typeface="+mj-lt"/>
          </a:endParaRPr>
        </a:p>
      </dsp:txBody>
      <dsp:txXfrm>
        <a:off x="1901956" y="3114708"/>
        <a:ext cx="2152692" cy="1329680"/>
      </dsp:txXfrm>
    </dsp:sp>
    <dsp:sp modelId="{DCEC7E3C-0D7E-4B3B-91F8-C579C86EC296}">
      <dsp:nvSpPr>
        <dsp:cNvPr id="0" name=""/>
        <dsp:cNvSpPr/>
      </dsp:nvSpPr>
      <dsp:spPr>
        <a:xfrm>
          <a:off x="1712024" y="2902910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8931A3-5E71-48FE-A132-1E83D728E468}">
      <dsp:nvSpPr>
        <dsp:cNvPr id="0" name=""/>
        <dsp:cNvSpPr/>
      </dsp:nvSpPr>
      <dsp:spPr>
        <a:xfrm rot="5400000">
          <a:off x="3720465" y="2925006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E5394-EAC2-4349-8F33-37192FA63123}">
      <dsp:nvSpPr>
        <dsp:cNvPr id="0" name=""/>
        <dsp:cNvSpPr/>
      </dsp:nvSpPr>
      <dsp:spPr>
        <a:xfrm rot="16200000">
          <a:off x="1689928" y="4117357"/>
          <a:ext cx="561185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49A93F-3DD1-4472-B370-0549A5D95B4B}">
      <dsp:nvSpPr>
        <dsp:cNvPr id="0" name=""/>
        <dsp:cNvSpPr/>
      </dsp:nvSpPr>
      <dsp:spPr>
        <a:xfrm rot="10800000">
          <a:off x="3742562" y="4095261"/>
          <a:ext cx="516992" cy="56118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82986-7521-4F86-AF9A-15714E85601C}">
      <dsp:nvSpPr>
        <dsp:cNvPr id="0" name=""/>
        <dsp:cNvSpPr/>
      </dsp:nvSpPr>
      <dsp:spPr>
        <a:xfrm>
          <a:off x="4307640" y="1318223"/>
          <a:ext cx="2080680" cy="19399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602CB-8551-4848-A313-7059512EA593}">
      <dsp:nvSpPr>
        <dsp:cNvPr id="0" name=""/>
        <dsp:cNvSpPr/>
      </dsp:nvSpPr>
      <dsp:spPr>
        <a:xfrm>
          <a:off x="6080139" y="2548414"/>
          <a:ext cx="3026642" cy="220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ПРАВДА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>
              <a:solidFill>
                <a:srgbClr val="FF0000"/>
              </a:solidFill>
              <a:latin typeface="+mj-lt"/>
            </a:rPr>
            <a:t>Любому человеку может в какой-то момент понадобиться донорская кровь.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6080139" y="2548414"/>
        <a:ext cx="3026642" cy="2200341"/>
      </dsp:txXfrm>
    </dsp:sp>
    <dsp:sp modelId="{D2E9680A-DC3C-4325-883D-CF78F66756D1}">
      <dsp:nvSpPr>
        <dsp:cNvPr id="0" name=""/>
        <dsp:cNvSpPr/>
      </dsp:nvSpPr>
      <dsp:spPr>
        <a:xfrm>
          <a:off x="5904654" y="2880320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A42FD-CDDB-4824-9D30-BBEB5AE5CE1F}">
      <dsp:nvSpPr>
        <dsp:cNvPr id="0" name=""/>
        <dsp:cNvSpPr/>
      </dsp:nvSpPr>
      <dsp:spPr>
        <a:xfrm rot="5400000">
          <a:off x="8580611" y="2880387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D37-2269-4AE2-8F9B-1A927A1C7D26}">
      <dsp:nvSpPr>
        <dsp:cNvPr id="0" name=""/>
        <dsp:cNvSpPr/>
      </dsp:nvSpPr>
      <dsp:spPr>
        <a:xfrm rot="16200000">
          <a:off x="5904587" y="4104521"/>
          <a:ext cx="517126" cy="5169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C0A2B-C653-48EB-9D9C-26A40D953665}">
      <dsp:nvSpPr>
        <dsp:cNvPr id="0" name=""/>
        <dsp:cNvSpPr/>
      </dsp:nvSpPr>
      <dsp:spPr>
        <a:xfrm rot="10800000">
          <a:off x="8591514" y="4104454"/>
          <a:ext cx="516992" cy="517126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98CFE-716D-4F5B-86FD-F630A995CF9E}">
      <dsp:nvSpPr>
        <dsp:cNvPr id="0" name=""/>
        <dsp:cNvSpPr/>
      </dsp:nvSpPr>
      <dsp:spPr>
        <a:xfrm>
          <a:off x="1329495" y="60063"/>
          <a:ext cx="2593616" cy="191667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EB7AA-4153-43FC-9D3A-5A5B854F5563}">
      <dsp:nvSpPr>
        <dsp:cNvPr id="0" name=""/>
        <dsp:cNvSpPr/>
      </dsp:nvSpPr>
      <dsp:spPr>
        <a:xfrm>
          <a:off x="1853737" y="1629208"/>
          <a:ext cx="2234924" cy="5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500" b="1" kern="1200" dirty="0"/>
            <a:t>Легкий завтрак</a:t>
          </a:r>
        </a:p>
      </dsp:txBody>
      <dsp:txXfrm>
        <a:off x="1853737" y="1629208"/>
        <a:ext cx="2234924" cy="537089"/>
      </dsp:txXfrm>
    </dsp:sp>
    <dsp:sp modelId="{A75E302E-9E95-45E9-9B3C-9CB4DB369C93}">
      <dsp:nvSpPr>
        <dsp:cNvPr id="0" name=""/>
        <dsp:cNvSpPr/>
      </dsp:nvSpPr>
      <dsp:spPr>
        <a:xfrm>
          <a:off x="4480289" y="60063"/>
          <a:ext cx="2593616" cy="191667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A905A-19C1-477C-B401-B326CBC3F7AD}">
      <dsp:nvSpPr>
        <dsp:cNvPr id="0" name=""/>
        <dsp:cNvSpPr/>
      </dsp:nvSpPr>
      <dsp:spPr>
        <a:xfrm>
          <a:off x="5004531" y="1629208"/>
          <a:ext cx="2234924" cy="5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500" b="1" kern="1200" dirty="0"/>
            <a:t>Исключить алкоголь/курение</a:t>
          </a:r>
        </a:p>
      </dsp:txBody>
      <dsp:txXfrm>
        <a:off x="5004531" y="1629208"/>
        <a:ext cx="2234924" cy="537089"/>
      </dsp:txXfrm>
    </dsp:sp>
    <dsp:sp modelId="{1508A55C-57AC-4146-96FC-FEFC6FA3764E}">
      <dsp:nvSpPr>
        <dsp:cNvPr id="0" name=""/>
        <dsp:cNvSpPr/>
      </dsp:nvSpPr>
      <dsp:spPr>
        <a:xfrm>
          <a:off x="2904892" y="2442214"/>
          <a:ext cx="2593616" cy="191667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7A56D-AB19-4BE1-8CF9-67B1D63B2697}">
      <dsp:nvSpPr>
        <dsp:cNvPr id="0" name=""/>
        <dsp:cNvSpPr/>
      </dsp:nvSpPr>
      <dsp:spPr>
        <a:xfrm>
          <a:off x="3429134" y="4011358"/>
          <a:ext cx="2234924" cy="537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500" b="1" kern="1200" dirty="0"/>
            <a:t>За 72 ч. Не принимать аспирин</a:t>
          </a:r>
        </a:p>
      </dsp:txBody>
      <dsp:txXfrm>
        <a:off x="3429134" y="4011358"/>
        <a:ext cx="2234924" cy="537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292375-CA3C-4D8B-9810-DC7B6A9B429B}">
      <dsp:nvSpPr>
        <dsp:cNvPr id="0" name=""/>
        <dsp:cNvSpPr/>
      </dsp:nvSpPr>
      <dsp:spPr>
        <a:xfrm>
          <a:off x="1355100" y="61002"/>
          <a:ext cx="2634141" cy="19466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F687C-7FA9-4FB5-BEFA-6D286252F8AC}">
      <dsp:nvSpPr>
        <dsp:cNvPr id="0" name=""/>
        <dsp:cNvSpPr/>
      </dsp:nvSpPr>
      <dsp:spPr>
        <a:xfrm>
          <a:off x="1887533" y="1654664"/>
          <a:ext cx="2269845" cy="545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800" kern="1200" dirty="0"/>
            <a:t>Лучше до 12:00</a:t>
          </a:r>
        </a:p>
      </dsp:txBody>
      <dsp:txXfrm>
        <a:off x="1887533" y="1654664"/>
        <a:ext cx="2269845" cy="545481"/>
      </dsp:txXfrm>
    </dsp:sp>
    <dsp:sp modelId="{85ADB96E-C243-47B5-A4ED-C7D538DDB9AE}">
      <dsp:nvSpPr>
        <dsp:cNvPr id="0" name=""/>
        <dsp:cNvSpPr/>
      </dsp:nvSpPr>
      <dsp:spPr>
        <a:xfrm>
          <a:off x="4555588" y="61002"/>
          <a:ext cx="2634141" cy="194662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931FD-2E1D-45D2-80F9-200844BC31B0}">
      <dsp:nvSpPr>
        <dsp:cNvPr id="0" name=""/>
        <dsp:cNvSpPr/>
      </dsp:nvSpPr>
      <dsp:spPr>
        <a:xfrm>
          <a:off x="5088021" y="1654664"/>
          <a:ext cx="2269845" cy="545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800" kern="1200" dirty="0"/>
            <a:t>Накануне сон не менее 7-8 часов</a:t>
          </a:r>
        </a:p>
      </dsp:txBody>
      <dsp:txXfrm>
        <a:off x="5088021" y="1654664"/>
        <a:ext cx="2269845" cy="545481"/>
      </dsp:txXfrm>
    </dsp:sp>
    <dsp:sp modelId="{893DD6F3-B846-470D-A932-823870BAC7FD}">
      <dsp:nvSpPr>
        <dsp:cNvPr id="0" name=""/>
        <dsp:cNvSpPr/>
      </dsp:nvSpPr>
      <dsp:spPr>
        <a:xfrm>
          <a:off x="2955344" y="2480373"/>
          <a:ext cx="2634141" cy="194662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65530-7FB0-47CC-86EE-8F6273BF5CFD}">
      <dsp:nvSpPr>
        <dsp:cNvPr id="0" name=""/>
        <dsp:cNvSpPr/>
      </dsp:nvSpPr>
      <dsp:spPr>
        <a:xfrm>
          <a:off x="3487777" y="4074036"/>
          <a:ext cx="2269845" cy="545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800" kern="1200" dirty="0"/>
            <a:t>При себе иметь паспорт</a:t>
          </a:r>
        </a:p>
      </dsp:txBody>
      <dsp:txXfrm>
        <a:off x="3487777" y="4074036"/>
        <a:ext cx="2269845" cy="545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27FB2-9D77-417F-996B-3A7161C7E4C5}">
      <dsp:nvSpPr>
        <dsp:cNvPr id="0" name=""/>
        <dsp:cNvSpPr/>
      </dsp:nvSpPr>
      <dsp:spPr>
        <a:xfrm>
          <a:off x="1334291" y="60369"/>
          <a:ext cx="2718093" cy="2008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D73E9-3799-4462-9147-6CF8C519D55D}">
      <dsp:nvSpPr>
        <dsp:cNvPr id="0" name=""/>
        <dsp:cNvSpPr/>
      </dsp:nvSpPr>
      <dsp:spPr>
        <a:xfrm>
          <a:off x="1883693" y="1704822"/>
          <a:ext cx="2342186" cy="562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400" kern="1200" dirty="0"/>
            <a:t>После отдых 10-15 мин.</a:t>
          </a:r>
        </a:p>
      </dsp:txBody>
      <dsp:txXfrm>
        <a:off x="1883693" y="1704822"/>
        <a:ext cx="2342186" cy="562866"/>
      </dsp:txXfrm>
    </dsp:sp>
    <dsp:sp modelId="{BF12D162-61D6-4B84-9E6D-5B49D229D055}">
      <dsp:nvSpPr>
        <dsp:cNvPr id="0" name=""/>
        <dsp:cNvSpPr/>
      </dsp:nvSpPr>
      <dsp:spPr>
        <a:xfrm>
          <a:off x="4631104" y="60369"/>
          <a:ext cx="2718093" cy="200866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DF736-8446-4785-BAB0-98423CF8421F}">
      <dsp:nvSpPr>
        <dsp:cNvPr id="0" name=""/>
        <dsp:cNvSpPr/>
      </dsp:nvSpPr>
      <dsp:spPr>
        <a:xfrm>
          <a:off x="5180505" y="1704822"/>
          <a:ext cx="2342186" cy="562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400" kern="1200" dirty="0"/>
            <a:t>Воздержаться от алкоголя и курения в течении суток</a:t>
          </a:r>
        </a:p>
      </dsp:txBody>
      <dsp:txXfrm>
        <a:off x="5180505" y="1704822"/>
        <a:ext cx="2342186" cy="562866"/>
      </dsp:txXfrm>
    </dsp:sp>
    <dsp:sp modelId="{476F74CB-9845-483F-9FC2-9C5868BBBF40}">
      <dsp:nvSpPr>
        <dsp:cNvPr id="0" name=""/>
        <dsp:cNvSpPr/>
      </dsp:nvSpPr>
      <dsp:spPr>
        <a:xfrm>
          <a:off x="2982697" y="2556847"/>
          <a:ext cx="2718093" cy="2008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DCA23-8616-481A-9CB6-B3B74A2F8721}">
      <dsp:nvSpPr>
        <dsp:cNvPr id="0" name=""/>
        <dsp:cNvSpPr/>
      </dsp:nvSpPr>
      <dsp:spPr>
        <a:xfrm>
          <a:off x="3532099" y="4201300"/>
          <a:ext cx="2342186" cy="562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400" kern="1200" dirty="0"/>
            <a:t>3-4 часа не снимать повязку</a:t>
          </a:r>
        </a:p>
      </dsp:txBody>
      <dsp:txXfrm>
        <a:off x="3532099" y="4201300"/>
        <a:ext cx="2342186" cy="56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B2939-57B1-4BFB-9C4D-F217EFD0F2D3}">
      <dsp:nvSpPr>
        <dsp:cNvPr id="0" name=""/>
        <dsp:cNvSpPr/>
      </dsp:nvSpPr>
      <dsp:spPr>
        <a:xfrm>
          <a:off x="1359481" y="59517"/>
          <a:ext cx="2468730" cy="1824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183F0-8557-42CE-BBA9-40BB887C0237}">
      <dsp:nvSpPr>
        <dsp:cNvPr id="0" name=""/>
        <dsp:cNvSpPr/>
      </dsp:nvSpPr>
      <dsp:spPr>
        <a:xfrm>
          <a:off x="1858479" y="1553105"/>
          <a:ext cx="2127310" cy="511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300" kern="1200" dirty="0"/>
            <a:t>Исключить физические нагрузки в течении суток</a:t>
          </a:r>
        </a:p>
      </dsp:txBody>
      <dsp:txXfrm>
        <a:off x="1858479" y="1553105"/>
        <a:ext cx="2127310" cy="511228"/>
      </dsp:txXfrm>
    </dsp:sp>
    <dsp:sp modelId="{54E87974-7B4C-4AAB-821B-1B58650BD144}">
      <dsp:nvSpPr>
        <dsp:cNvPr id="0" name=""/>
        <dsp:cNvSpPr/>
      </dsp:nvSpPr>
      <dsp:spPr>
        <a:xfrm>
          <a:off x="4367137" y="59517"/>
          <a:ext cx="2468730" cy="182438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69E66-D0BD-4D6B-9F5E-782D5F4FC83A}">
      <dsp:nvSpPr>
        <dsp:cNvPr id="0" name=""/>
        <dsp:cNvSpPr/>
      </dsp:nvSpPr>
      <dsp:spPr>
        <a:xfrm>
          <a:off x="4866136" y="1553105"/>
          <a:ext cx="2127310" cy="511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300" kern="1200" dirty="0"/>
            <a:t>Полноценное регулярное питание в течении дня</a:t>
          </a:r>
        </a:p>
      </dsp:txBody>
      <dsp:txXfrm>
        <a:off x="4866136" y="1553105"/>
        <a:ext cx="2127310" cy="511228"/>
      </dsp:txXfrm>
    </dsp:sp>
    <dsp:sp modelId="{CA927B24-29B2-4856-AAF1-1CBB47D2D627}">
      <dsp:nvSpPr>
        <dsp:cNvPr id="0" name=""/>
        <dsp:cNvSpPr/>
      </dsp:nvSpPr>
      <dsp:spPr>
        <a:xfrm>
          <a:off x="2863309" y="2326964"/>
          <a:ext cx="2468730" cy="182438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11C9C-5F53-4EE8-9B7A-ABCDE9644090}">
      <dsp:nvSpPr>
        <dsp:cNvPr id="0" name=""/>
        <dsp:cNvSpPr/>
      </dsp:nvSpPr>
      <dsp:spPr>
        <a:xfrm>
          <a:off x="3362308" y="3820552"/>
          <a:ext cx="2127310" cy="5112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ru-RU" sz="1300" kern="1200" dirty="0"/>
            <a:t>Жидкость не менее 1,5-2 л в течении 2-х суток</a:t>
          </a:r>
        </a:p>
      </dsp:txBody>
      <dsp:txXfrm>
        <a:off x="3362308" y="3820552"/>
        <a:ext cx="2127310" cy="511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217E7-AEE3-4816-8FA8-E248DEC9D444}">
      <dsp:nvSpPr>
        <dsp:cNvPr id="0" name=""/>
        <dsp:cNvSpPr/>
      </dsp:nvSpPr>
      <dsp:spPr>
        <a:xfrm>
          <a:off x="1331585" y="351446"/>
          <a:ext cx="6237693" cy="19492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312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 dirty="0"/>
            <a:t>5 раз в год</a:t>
          </a:r>
        </a:p>
      </dsp:txBody>
      <dsp:txXfrm>
        <a:off x="1331585" y="351446"/>
        <a:ext cx="6237693" cy="1949279"/>
      </dsp:txXfrm>
    </dsp:sp>
    <dsp:sp modelId="{21040852-C5DE-4114-BCAD-34C297718B6A}">
      <dsp:nvSpPr>
        <dsp:cNvPr id="0" name=""/>
        <dsp:cNvSpPr/>
      </dsp:nvSpPr>
      <dsp:spPr>
        <a:xfrm>
          <a:off x="1071681" y="69884"/>
          <a:ext cx="1364495" cy="20467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1E9B29-AB82-40BB-83B9-2C34946E44FD}">
      <dsp:nvSpPr>
        <dsp:cNvPr id="0" name=""/>
        <dsp:cNvSpPr/>
      </dsp:nvSpPr>
      <dsp:spPr>
        <a:xfrm>
          <a:off x="1331585" y="2805372"/>
          <a:ext cx="6237693" cy="19492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0312" tIns="220980" rIns="220980" bIns="22098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800" kern="1200" dirty="0"/>
            <a:t>Не более 4 раз в год</a:t>
          </a:r>
        </a:p>
      </dsp:txBody>
      <dsp:txXfrm>
        <a:off x="1331585" y="2805372"/>
        <a:ext cx="6237693" cy="1949279"/>
      </dsp:txXfrm>
    </dsp:sp>
    <dsp:sp modelId="{22D68850-90C4-4FCD-A6FA-32D8C1D1C106}">
      <dsp:nvSpPr>
        <dsp:cNvPr id="0" name=""/>
        <dsp:cNvSpPr/>
      </dsp:nvSpPr>
      <dsp:spPr>
        <a:xfrm>
          <a:off x="1071681" y="2523810"/>
          <a:ext cx="1364495" cy="204674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4C84A-9A2A-4301-8BE7-611AD191BCCA}">
      <dsp:nvSpPr>
        <dsp:cNvPr id="0" name=""/>
        <dsp:cNvSpPr/>
      </dsp:nvSpPr>
      <dsp:spPr>
        <a:xfrm>
          <a:off x="401827" y="0"/>
          <a:ext cx="8083026" cy="5467320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A0963-F978-4C5B-8AFA-14F09C53AD81}">
      <dsp:nvSpPr>
        <dsp:cNvPr id="0" name=""/>
        <dsp:cNvSpPr/>
      </dsp:nvSpPr>
      <dsp:spPr>
        <a:xfrm>
          <a:off x="576068" y="144003"/>
          <a:ext cx="7208203" cy="44158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DDBFF-5BCB-41E6-8713-9938725B9F31}">
      <dsp:nvSpPr>
        <dsp:cNvPr id="0" name=""/>
        <dsp:cNvSpPr/>
      </dsp:nvSpPr>
      <dsp:spPr>
        <a:xfrm>
          <a:off x="576072" y="4536504"/>
          <a:ext cx="7456233" cy="64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960" tIns="118110" rIns="31496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ПЕРВЫЙ: </a:t>
          </a:r>
          <a:r>
            <a:rPr lang="ru-RU" sz="31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РЕГИСТРАТУРА</a:t>
          </a:r>
        </a:p>
      </dsp:txBody>
      <dsp:txXfrm>
        <a:off x="576072" y="4536504"/>
        <a:ext cx="7456233" cy="648972"/>
      </dsp:txXfrm>
    </dsp:sp>
    <dsp:sp modelId="{BC0AEAE3-17DC-4C01-86AF-A19F687EC6B1}">
      <dsp:nvSpPr>
        <dsp:cNvPr id="0" name=""/>
        <dsp:cNvSpPr/>
      </dsp:nvSpPr>
      <dsp:spPr>
        <a:xfrm>
          <a:off x="6585263" y="1121571"/>
          <a:ext cx="2149767" cy="334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1BEC9-EBD1-4CF3-A12B-2F8669ACD174}">
      <dsp:nvSpPr>
        <dsp:cNvPr id="0" name=""/>
        <dsp:cNvSpPr/>
      </dsp:nvSpPr>
      <dsp:spPr>
        <a:xfrm>
          <a:off x="1939" y="0"/>
          <a:ext cx="8254556" cy="5184568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F4FA6-1707-4972-A18C-75B06F6F6F5F}">
      <dsp:nvSpPr>
        <dsp:cNvPr id="0" name=""/>
        <dsp:cNvSpPr/>
      </dsp:nvSpPr>
      <dsp:spPr>
        <a:xfrm>
          <a:off x="288020" y="216019"/>
          <a:ext cx="7024950" cy="3679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E0EB0-3A0B-4664-B561-771D7CC6611A}">
      <dsp:nvSpPr>
        <dsp:cNvPr id="0" name=""/>
        <dsp:cNvSpPr/>
      </dsp:nvSpPr>
      <dsp:spPr>
        <a:xfrm>
          <a:off x="0" y="3888431"/>
          <a:ext cx="8249446" cy="1032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120" tIns="121920" rIns="3251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ШАГ ВТОРОЙ: </a:t>
          </a:r>
          <a:r>
            <a:rPr lang="ru-RU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Медицинское обследование. Анализ крови.</a:t>
          </a:r>
        </a:p>
      </dsp:txBody>
      <dsp:txXfrm>
        <a:off x="0" y="3888431"/>
        <a:ext cx="8249446" cy="1032532"/>
      </dsp:txXfrm>
    </dsp:sp>
    <dsp:sp modelId="{4E125CF9-276D-495E-B031-D37709EF83E1}">
      <dsp:nvSpPr>
        <dsp:cNvPr id="0" name=""/>
        <dsp:cNvSpPr/>
      </dsp:nvSpPr>
      <dsp:spPr>
        <a:xfrm>
          <a:off x="6357096" y="1127083"/>
          <a:ext cx="1882700" cy="2930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92697"/>
            <a:ext cx="8458200" cy="317921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июня </a:t>
            </a:r>
            <a:r>
              <a:rPr lang="ru-RU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Всемирный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донора 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66" y="3789040"/>
            <a:ext cx="4743534" cy="3045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183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донорства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помещения, где будет проходить акция забора крови, лично осматривает и одобряет специалист учреждения Службы крови.</a:t>
            </a:r>
          </a:p>
          <a:p>
            <a:r>
              <a:rPr lang="ru-RU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24765"/>
            <a:ext cx="7776864" cy="3159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6285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донорства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Каждый донор </a:t>
            </a:r>
          </a:p>
          <a:p>
            <a:pPr marL="109728" indent="0">
              <a:buNone/>
            </a:pPr>
            <a:r>
              <a:rPr lang="ru-RU" dirty="0"/>
              <a:t>застрахован государством.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95" y="2132856"/>
            <a:ext cx="396630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73894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донорства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Соблюдение донорами рекомендаций Службы крови позволяет улучшить переносимость </a:t>
            </a:r>
            <a:r>
              <a:rPr lang="ru-RU" dirty="0" err="1"/>
              <a:t>донации</a:t>
            </a:r>
            <a:r>
              <a:rPr lang="ru-RU" dirty="0"/>
              <a:t>.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56701"/>
            <a:ext cx="5364088" cy="3289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1158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73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подготовиться к сдаче крови?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590455"/>
              </p:ext>
            </p:extLst>
          </p:nvPr>
        </p:nvGraphicFramePr>
        <p:xfrm>
          <a:off x="323528" y="21328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201965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73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подготовиться к сдаче крови?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836290"/>
              </p:ext>
            </p:extLst>
          </p:nvPr>
        </p:nvGraphicFramePr>
        <p:xfrm>
          <a:off x="179512" y="1988840"/>
          <a:ext cx="871296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49911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после сдачи крови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84506"/>
              </p:ext>
            </p:extLst>
          </p:nvPr>
        </p:nvGraphicFramePr>
        <p:xfrm>
          <a:off x="107504" y="1916833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09425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после сдачи крови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6082"/>
              </p:ext>
            </p:extLst>
          </p:nvPr>
        </p:nvGraphicFramePr>
        <p:xfrm>
          <a:off x="611560" y="2278062"/>
          <a:ext cx="8352928" cy="439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34032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часто можно сдавать кровь?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912474"/>
              </p:ext>
            </p:extLst>
          </p:nvPr>
        </p:nvGraphicFramePr>
        <p:xfrm>
          <a:off x="323528" y="1844824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34118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0108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Интервалы между различными видами донорства (в днях)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82296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30944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проходит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донация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103702"/>
              </p:ext>
            </p:extLst>
          </p:nvPr>
        </p:nvGraphicFramePr>
        <p:xfrm>
          <a:off x="35496" y="1268760"/>
          <a:ext cx="910850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69807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Ежегодно 14 июня во всём мире  отмечается один из важных социальных праздников — Всемирный день донора. </a:t>
            </a:r>
          </a:p>
        </p:txBody>
      </p:sp>
      <p:pic>
        <p:nvPicPr>
          <p:cNvPr id="1026" name="Picture 2" descr="C:\Users\Алена\Desktop\2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62154"/>
            <a:ext cx="5909592" cy="430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лена\Desktop\yvnsG1HONQ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194645"/>
            <a:ext cx="1189257" cy="5040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проходит </a:t>
            </a:r>
            <a:r>
              <a:rPr lang="ru-RU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донация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508827"/>
              </p:ext>
            </p:extLst>
          </p:nvPr>
        </p:nvGraphicFramePr>
        <p:xfrm>
          <a:off x="251520" y="1556792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54461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проходит </a:t>
            </a:r>
            <a:r>
              <a:rPr lang="ru-RU" sz="4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донация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529570"/>
              </p:ext>
            </p:extLst>
          </p:nvPr>
        </p:nvGraphicFramePr>
        <p:xfrm>
          <a:off x="251520" y="1412776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149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проходит </a:t>
            </a:r>
            <a:r>
              <a:rPr lang="ru-RU" sz="4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донация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17300"/>
              </p:ext>
            </p:extLst>
          </p:nvPr>
        </p:nvGraphicFramePr>
        <p:xfrm>
          <a:off x="251520" y="155679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141278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проходит </a:t>
            </a:r>
            <a:r>
              <a:rPr lang="ru-RU" sz="4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донация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520707"/>
              </p:ext>
            </p:extLst>
          </p:nvPr>
        </p:nvGraphicFramePr>
        <p:xfrm>
          <a:off x="179512" y="1484784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47113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проходит </a:t>
            </a:r>
            <a:r>
              <a:rPr lang="ru-RU" sz="4400" b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донация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046465"/>
              </p:ext>
            </p:extLst>
          </p:nvPr>
        </p:nvGraphicFramePr>
        <p:xfrm>
          <a:off x="179512" y="1484784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29735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 донорстве крови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508174"/>
              </p:ext>
            </p:extLst>
          </p:nvPr>
        </p:nvGraphicFramePr>
        <p:xfrm>
          <a:off x="35496" y="476672"/>
          <a:ext cx="9108504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05552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 донорстве крови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958941"/>
              </p:ext>
            </p:extLst>
          </p:nvPr>
        </p:nvGraphicFramePr>
        <p:xfrm>
          <a:off x="35496" y="476672"/>
          <a:ext cx="9108504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95316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 донорстве крови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32546"/>
              </p:ext>
            </p:extLst>
          </p:nvPr>
        </p:nvGraphicFramePr>
        <p:xfrm>
          <a:off x="35496" y="476672"/>
          <a:ext cx="9108504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02008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 донорстве крови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908830"/>
              </p:ext>
            </p:extLst>
          </p:nvPr>
        </p:nvGraphicFramePr>
        <p:xfrm>
          <a:off x="35496" y="476672"/>
          <a:ext cx="9108504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50330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 донорстве крови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499986"/>
              </p:ext>
            </p:extLst>
          </p:nvPr>
        </p:nvGraphicFramePr>
        <p:xfrm>
          <a:off x="35496" y="476672"/>
          <a:ext cx="9108504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601678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/>
          <a:lstStyle/>
          <a:p>
            <a:r>
              <a:rPr lang="ru-RU" dirty="0"/>
              <a:t>14 июня 2004 года прошел первый День донора, а уже через год праздник был утвержден на 58-й сессии Всемирной ассамблеи здравоохранения в Женеве, обзаведясь постоянной датой. 14 июня было выбрано не случайно, в этот день родился австрийский врач и иммунолог Карл </a:t>
            </a:r>
            <a:r>
              <a:rPr lang="ru-RU" dirty="0" err="1"/>
              <a:t>Ландштейнер</a:t>
            </a:r>
            <a:r>
              <a:rPr lang="ru-RU" dirty="0"/>
              <a:t> (1868-1943), который в 1930 году получил Нобелевскую премию за открытие групп крови у человека.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3" y="5868963"/>
            <a:ext cx="13287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29200"/>
            <a:ext cx="4458072" cy="1412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40221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 донорстве крови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65862"/>
              </p:ext>
            </p:extLst>
          </p:nvPr>
        </p:nvGraphicFramePr>
        <p:xfrm>
          <a:off x="35496" y="476672"/>
          <a:ext cx="9108504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09193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 донорстве крови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085557"/>
              </p:ext>
            </p:extLst>
          </p:nvPr>
        </p:nvGraphicFramePr>
        <p:xfrm>
          <a:off x="35496" y="476672"/>
          <a:ext cx="9108504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188228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Мифы о донорстве крови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086751"/>
              </p:ext>
            </p:extLst>
          </p:nvPr>
        </p:nvGraphicFramePr>
        <p:xfrm>
          <a:off x="35496" y="476672"/>
          <a:ext cx="9108504" cy="619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945819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Льготы почетного донорства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1208" r="3279"/>
          <a:stretch/>
        </p:blipFill>
        <p:spPr>
          <a:xfrm>
            <a:off x="179512" y="1611498"/>
            <a:ext cx="8784976" cy="5238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856653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29077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578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Могу ли я стать донором?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4608512" cy="4824536"/>
          </a:xfrm>
        </p:spPr>
        <p:txBody>
          <a:bodyPr>
            <a:normAutofit/>
          </a:bodyPr>
          <a:lstStyle/>
          <a:p>
            <a:pPr marL="90488" indent="0" algn="ctr">
              <a:buNone/>
            </a:pPr>
            <a:r>
              <a:rPr lang="ru-RU" sz="3100" dirty="0"/>
              <a:t>Стать донором может практически любой здоровый гражданин Российской Федерации, если он старше 18 лет, не имеет противопоказаний к донорству, а его вес больше 50 кг.</a:t>
            </a:r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97075"/>
            <a:ext cx="395605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Противопоказания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76509320"/>
              </p:ext>
            </p:extLst>
          </p:nvPr>
        </p:nvGraphicFramePr>
        <p:xfrm>
          <a:off x="395536" y="1700808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Противопоказания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68475726"/>
              </p:ext>
            </p:extLst>
          </p:nvPr>
        </p:nvGraphicFramePr>
        <p:xfrm>
          <a:off x="323528" y="1628800"/>
          <a:ext cx="8244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а\Desktop\aMwLNtq7h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805" y="1844824"/>
            <a:ext cx="7143893" cy="4608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донор – тебе можно доверять! 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донорства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4608512"/>
          </a:xfrm>
        </p:spPr>
        <p:txBody>
          <a:bodyPr>
            <a:normAutofit/>
          </a:bodyPr>
          <a:lstStyle/>
          <a:p>
            <a:r>
              <a:rPr lang="ru-RU" dirty="0"/>
              <a:t>Ежегодное постоянное медицинское обследование здоровья доноров и клинико-лабораторное исследование крови.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81116"/>
            <a:ext cx="5841653" cy="3408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9265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донорства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забора крови используются только стерильные одноразовые инструменты.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6286500" cy="35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718400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737</TotalTime>
  <Words>738</Words>
  <Application>Microsoft Office PowerPoint</Application>
  <PresentationFormat>Экран (4:3)</PresentationFormat>
  <Paragraphs>107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Georgia</vt:lpstr>
      <vt:lpstr>Trebuchet MS</vt:lpstr>
      <vt:lpstr>Wingdings 2</vt:lpstr>
      <vt:lpstr>Городская</vt:lpstr>
      <vt:lpstr> 14 июня - Всемирный день донора  </vt:lpstr>
      <vt:lpstr>Ежегодно 14 июня во всём мире  отмечается один из важных социальных праздников — Всемирный день донора. </vt:lpstr>
      <vt:lpstr>Презентация PowerPoint</vt:lpstr>
      <vt:lpstr>Могу ли я стать донором?</vt:lpstr>
      <vt:lpstr>Противопоказания</vt:lpstr>
      <vt:lpstr>Противопоказания</vt:lpstr>
      <vt:lpstr>Если ты донор – тебе можно доверять! </vt:lpstr>
      <vt:lpstr>Безопасность донорства</vt:lpstr>
      <vt:lpstr>Безопасность донорства</vt:lpstr>
      <vt:lpstr>Безопасность донорства</vt:lpstr>
      <vt:lpstr>Безопасность донорства</vt:lpstr>
      <vt:lpstr>Безопасность донорства</vt:lpstr>
      <vt:lpstr>Как подготовиться к сдаче крови?</vt:lpstr>
      <vt:lpstr>Как подготовиться к сдаче крови?</vt:lpstr>
      <vt:lpstr>Рекомендации после сдачи крови</vt:lpstr>
      <vt:lpstr>Рекомендации после сдачи крови</vt:lpstr>
      <vt:lpstr>Как часто можно сдавать кровь?</vt:lpstr>
      <vt:lpstr>Интервалы между различными видами донорства (в днях) </vt:lpstr>
      <vt:lpstr>Как проходит донация</vt:lpstr>
      <vt:lpstr>Как проходит донация</vt:lpstr>
      <vt:lpstr>Как проходит донация</vt:lpstr>
      <vt:lpstr>Как проходит донация</vt:lpstr>
      <vt:lpstr>Как проходит донация</vt:lpstr>
      <vt:lpstr>Как проходит донация</vt:lpstr>
      <vt:lpstr>Мифы о донорстве крови</vt:lpstr>
      <vt:lpstr>Мифы о донорстве крови</vt:lpstr>
      <vt:lpstr>Мифы о донорстве крови</vt:lpstr>
      <vt:lpstr>Мифы о донорстве крови</vt:lpstr>
      <vt:lpstr>Мифы о донорстве крови</vt:lpstr>
      <vt:lpstr>Мифы о донорстве крови</vt:lpstr>
      <vt:lpstr>Мифы о донорстве крови</vt:lpstr>
      <vt:lpstr>Мифы о донорстве крови</vt:lpstr>
      <vt:lpstr>Льготы почетного донорства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Евгения Хмелева</cp:lastModifiedBy>
  <cp:revision>73</cp:revision>
  <dcterms:created xsi:type="dcterms:W3CDTF">2016-04-05T17:52:56Z</dcterms:created>
  <dcterms:modified xsi:type="dcterms:W3CDTF">2021-06-13T20:19:08Z</dcterms:modified>
</cp:coreProperties>
</file>