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6"/>
  </p:notesMasterIdLst>
  <p:sldIdLst>
    <p:sldId id="300" r:id="rId2"/>
    <p:sldId id="273" r:id="rId3"/>
    <p:sldId id="274" r:id="rId4"/>
    <p:sldId id="275" r:id="rId5"/>
    <p:sldId id="278" r:id="rId6"/>
    <p:sldId id="309" r:id="rId7"/>
    <p:sldId id="279" r:id="rId8"/>
    <p:sldId id="281" r:id="rId9"/>
    <p:sldId id="280" r:id="rId10"/>
    <p:sldId id="283" r:id="rId11"/>
    <p:sldId id="284" r:id="rId12"/>
    <p:sldId id="285" r:id="rId13"/>
    <p:sldId id="290" r:id="rId14"/>
    <p:sldId id="288" r:id="rId15"/>
    <p:sldId id="291" r:id="rId16"/>
    <p:sldId id="296" r:id="rId17"/>
    <p:sldId id="297" r:id="rId18"/>
    <p:sldId id="293" r:id="rId19"/>
    <p:sldId id="298" r:id="rId20"/>
    <p:sldId id="301" r:id="rId21"/>
    <p:sldId id="303" r:id="rId22"/>
    <p:sldId id="305" r:id="rId23"/>
    <p:sldId id="304" r:id="rId24"/>
    <p:sldId id="30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FDC9D95-1A1B-45DD-80BA-B64D9AE13DCC}">
          <p14:sldIdLst>
            <p14:sldId id="300"/>
            <p14:sldId id="273"/>
            <p14:sldId id="274"/>
            <p14:sldId id="275"/>
            <p14:sldId id="278"/>
            <p14:sldId id="309"/>
            <p14:sldId id="279"/>
            <p14:sldId id="281"/>
            <p14:sldId id="280"/>
            <p14:sldId id="283"/>
            <p14:sldId id="284"/>
            <p14:sldId id="285"/>
            <p14:sldId id="290"/>
            <p14:sldId id="288"/>
            <p14:sldId id="291"/>
            <p14:sldId id="296"/>
            <p14:sldId id="297"/>
            <p14:sldId id="293"/>
            <p14:sldId id="298"/>
            <p14:sldId id="301"/>
            <p14:sldId id="303"/>
            <p14:sldId id="305"/>
            <p14:sldId id="304"/>
            <p14:sldId id="306"/>
          </p14:sldIdLst>
        </p14:section>
        <p14:section name="Раздел без заголовка" id="{97A310F3-A980-4C41-92BA-71DF17F0FC8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9" autoAdjust="0"/>
  </p:normalViewPr>
  <p:slideViewPr>
    <p:cSldViewPr>
      <p:cViewPr varScale="1">
        <p:scale>
          <a:sx n="108" d="100"/>
          <a:sy n="108" d="100"/>
        </p:scale>
        <p:origin x="130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image" Target="../media/image5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DF7B13-AA86-46C7-93DE-FC875973BFFC}" type="doc">
      <dgm:prSet loTypeId="urn:microsoft.com/office/officeart/2005/8/layout/pyramid2" loCatId="list" qsTypeId="urn:microsoft.com/office/officeart/2005/8/quickstyle/3d2" qsCatId="3D" csTypeId="urn:microsoft.com/office/officeart/2005/8/colors/accent1_2" csCatId="accent1" phldr="1"/>
      <dgm:spPr/>
    </dgm:pt>
    <dgm:pt modelId="{3BFD1DFE-EF24-4551-8698-ED397D05AFEF}">
      <dgm:prSet phldrT="[Текст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 z="152400" extrusionH="63500">
          <a:bevelT/>
        </a:sp3d>
      </dgm:spPr>
      <dgm:t>
        <a:bodyPr/>
        <a:lstStyle/>
        <a:p>
          <a:r>
            <a:rPr lang="ru-RU" sz="3200" b="1" dirty="0">
              <a:solidFill>
                <a:schemeClr val="bg1"/>
              </a:solidFill>
              <a:latin typeface="+mj-lt"/>
            </a:rPr>
            <a:t>Диабет 1 типа</a:t>
          </a:r>
        </a:p>
      </dgm:t>
    </dgm:pt>
    <dgm:pt modelId="{0A3A9370-5EC4-4453-B58C-CC500F5E0A61}" type="parTrans" cxnId="{CDB01E7E-B801-4803-B1D1-91B93092753B}">
      <dgm:prSet/>
      <dgm:spPr/>
      <dgm:t>
        <a:bodyPr/>
        <a:lstStyle/>
        <a:p>
          <a:endParaRPr lang="ru-RU"/>
        </a:p>
      </dgm:t>
    </dgm:pt>
    <dgm:pt modelId="{18A51865-7D41-436E-A1B0-4E355F3BBFF2}" type="sibTrans" cxnId="{CDB01E7E-B801-4803-B1D1-91B93092753B}">
      <dgm:prSet/>
      <dgm:spPr/>
      <dgm:t>
        <a:bodyPr/>
        <a:lstStyle/>
        <a:p>
          <a:endParaRPr lang="ru-RU"/>
        </a:p>
      </dgm:t>
    </dgm:pt>
    <dgm:pt modelId="{2B3AFF4C-41AC-40BB-8D78-2EDE01825FBC}">
      <dgm:prSet phldrT="[Текст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 z="152400" extrusionH="63500">
          <a:bevelT/>
        </a:sp3d>
      </dgm:spPr>
      <dgm:t>
        <a:bodyPr/>
        <a:lstStyle/>
        <a:p>
          <a:r>
            <a:rPr lang="ru-RU" sz="3200" b="1" dirty="0">
              <a:solidFill>
                <a:schemeClr val="bg1"/>
              </a:solidFill>
            </a:rPr>
            <a:t>Диабет 2 типа</a:t>
          </a:r>
        </a:p>
      </dgm:t>
    </dgm:pt>
    <dgm:pt modelId="{B9AC5110-C255-4123-91ED-73D152FE3EA6}" type="parTrans" cxnId="{35B55A31-A61A-4272-A738-EC070FFFC987}">
      <dgm:prSet/>
      <dgm:spPr/>
      <dgm:t>
        <a:bodyPr/>
        <a:lstStyle/>
        <a:p>
          <a:endParaRPr lang="ru-RU"/>
        </a:p>
      </dgm:t>
    </dgm:pt>
    <dgm:pt modelId="{F057315E-A3F8-4920-828E-94A97A1D6FAE}" type="sibTrans" cxnId="{35B55A31-A61A-4272-A738-EC070FFFC987}">
      <dgm:prSet/>
      <dgm:spPr/>
      <dgm:t>
        <a:bodyPr/>
        <a:lstStyle/>
        <a:p>
          <a:endParaRPr lang="ru-RU"/>
        </a:p>
      </dgm:t>
    </dgm:pt>
    <dgm:pt modelId="{001CD38A-AD4B-46CB-99C6-25663B7EF297}">
      <dgm:prSet phldrT="[Текст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 z="152400" extrusionH="63500">
          <a:bevelT/>
        </a:sp3d>
      </dgm:spPr>
      <dgm:t>
        <a:bodyPr/>
        <a:lstStyle/>
        <a:p>
          <a:r>
            <a:rPr lang="ru-RU" sz="3600" b="1" dirty="0" err="1">
              <a:solidFill>
                <a:schemeClr val="bg1"/>
              </a:solidFill>
            </a:rPr>
            <a:t>Гестационный</a:t>
          </a:r>
          <a:r>
            <a:rPr lang="ru-RU" sz="3200" b="1" dirty="0">
              <a:solidFill>
                <a:schemeClr val="bg1"/>
              </a:solidFill>
            </a:rPr>
            <a:t> диабет</a:t>
          </a:r>
        </a:p>
      </dgm:t>
    </dgm:pt>
    <dgm:pt modelId="{EBAC3014-03F5-40A1-9B6D-782C40A6BC89}" type="parTrans" cxnId="{8C362B73-0E1C-4FF8-BE2A-2232373A3484}">
      <dgm:prSet/>
      <dgm:spPr/>
      <dgm:t>
        <a:bodyPr/>
        <a:lstStyle/>
        <a:p>
          <a:endParaRPr lang="ru-RU"/>
        </a:p>
      </dgm:t>
    </dgm:pt>
    <dgm:pt modelId="{F8AAD3BB-AAF6-4432-A655-8760F3737C1A}" type="sibTrans" cxnId="{8C362B73-0E1C-4FF8-BE2A-2232373A3484}">
      <dgm:prSet/>
      <dgm:spPr/>
      <dgm:t>
        <a:bodyPr/>
        <a:lstStyle/>
        <a:p>
          <a:endParaRPr lang="ru-RU"/>
        </a:p>
      </dgm:t>
    </dgm:pt>
    <dgm:pt modelId="{9325E6B2-1322-4139-A1B5-A4731C5467FE}" type="pres">
      <dgm:prSet presAssocID="{30DF7B13-AA86-46C7-93DE-FC875973BFFC}" presName="compositeShape" presStyleCnt="0">
        <dgm:presLayoutVars>
          <dgm:dir/>
          <dgm:resizeHandles/>
        </dgm:presLayoutVars>
      </dgm:prSet>
      <dgm:spPr/>
    </dgm:pt>
    <dgm:pt modelId="{1FD021A7-79C1-47C3-A8E7-196841A600D5}" type="pres">
      <dgm:prSet presAssocID="{30DF7B13-AA86-46C7-93DE-FC875973BFFC}" presName="pyramid" presStyleLbl="node1" presStyleIdx="0" presStyleCnt="1" custScaleX="124833"/>
      <dgm:spPr/>
    </dgm:pt>
    <dgm:pt modelId="{EDEC7F9C-66EA-4393-9F41-7C931B1D06D4}" type="pres">
      <dgm:prSet presAssocID="{30DF7B13-AA86-46C7-93DE-FC875973BFFC}" presName="theList" presStyleCnt="0"/>
      <dgm:spPr/>
    </dgm:pt>
    <dgm:pt modelId="{20EB4BBF-4641-491C-A5B3-9B304ED9D3CB}" type="pres">
      <dgm:prSet presAssocID="{3BFD1DFE-EF24-4551-8698-ED397D05AFEF}" presName="aNode" presStyleLbl="fgAcc1" presStyleIdx="0" presStyleCnt="3" custLinFactNeighborX="539" custLinFactNeighborY="-4752">
        <dgm:presLayoutVars>
          <dgm:bulletEnabled val="1"/>
        </dgm:presLayoutVars>
      </dgm:prSet>
      <dgm:spPr/>
    </dgm:pt>
    <dgm:pt modelId="{B732C3D5-7FF1-41EE-BC5F-029C9689BD65}" type="pres">
      <dgm:prSet presAssocID="{3BFD1DFE-EF24-4551-8698-ED397D05AFEF}" presName="aSpace" presStyleCnt="0"/>
      <dgm:spPr/>
    </dgm:pt>
    <dgm:pt modelId="{3EC3DB7B-A3F8-4A1F-B626-1E29769AD5E5}" type="pres">
      <dgm:prSet presAssocID="{2B3AFF4C-41AC-40BB-8D78-2EDE01825FBC}" presName="aNode" presStyleLbl="fgAcc1" presStyleIdx="1" presStyleCnt="3" custLinFactNeighborX="-2413" custLinFactNeighborY="-5527">
        <dgm:presLayoutVars>
          <dgm:bulletEnabled val="1"/>
        </dgm:presLayoutVars>
      </dgm:prSet>
      <dgm:spPr/>
    </dgm:pt>
    <dgm:pt modelId="{A3970210-EFA7-4CE4-A7EE-DD5476F56AE6}" type="pres">
      <dgm:prSet presAssocID="{2B3AFF4C-41AC-40BB-8D78-2EDE01825FBC}" presName="aSpace" presStyleCnt="0"/>
      <dgm:spPr/>
    </dgm:pt>
    <dgm:pt modelId="{3581FA45-1DF9-4477-83C2-E0E72CDE01F3}" type="pres">
      <dgm:prSet presAssocID="{001CD38A-AD4B-46CB-99C6-25663B7EF297}" presName="aNode" presStyleLbl="fgAcc1" presStyleIdx="2" presStyleCnt="3">
        <dgm:presLayoutVars>
          <dgm:bulletEnabled val="1"/>
        </dgm:presLayoutVars>
      </dgm:prSet>
      <dgm:spPr/>
    </dgm:pt>
    <dgm:pt modelId="{EAC0566C-0E23-41DB-8601-BCEB4D373E60}" type="pres">
      <dgm:prSet presAssocID="{001CD38A-AD4B-46CB-99C6-25663B7EF297}" presName="aSpace" presStyleCnt="0"/>
      <dgm:spPr/>
    </dgm:pt>
  </dgm:ptLst>
  <dgm:cxnLst>
    <dgm:cxn modelId="{84DC8E1E-5E65-402A-AAE1-8189DE64FB23}" type="presOf" srcId="{001CD38A-AD4B-46CB-99C6-25663B7EF297}" destId="{3581FA45-1DF9-4477-83C2-E0E72CDE01F3}" srcOrd="0" destOrd="0" presId="urn:microsoft.com/office/officeart/2005/8/layout/pyramid2"/>
    <dgm:cxn modelId="{158DB525-BE71-4624-A6B7-FD0EA9B41CBE}" type="presOf" srcId="{30DF7B13-AA86-46C7-93DE-FC875973BFFC}" destId="{9325E6B2-1322-4139-A1B5-A4731C5467FE}" srcOrd="0" destOrd="0" presId="urn:microsoft.com/office/officeart/2005/8/layout/pyramid2"/>
    <dgm:cxn modelId="{35B55A31-A61A-4272-A738-EC070FFFC987}" srcId="{30DF7B13-AA86-46C7-93DE-FC875973BFFC}" destId="{2B3AFF4C-41AC-40BB-8D78-2EDE01825FBC}" srcOrd="1" destOrd="0" parTransId="{B9AC5110-C255-4123-91ED-73D152FE3EA6}" sibTransId="{F057315E-A3F8-4920-828E-94A97A1D6FAE}"/>
    <dgm:cxn modelId="{A5C86346-85DB-4E1B-B3BE-3E62AA24275C}" type="presOf" srcId="{2B3AFF4C-41AC-40BB-8D78-2EDE01825FBC}" destId="{3EC3DB7B-A3F8-4A1F-B626-1E29769AD5E5}" srcOrd="0" destOrd="0" presId="urn:microsoft.com/office/officeart/2005/8/layout/pyramid2"/>
    <dgm:cxn modelId="{8C362B73-0E1C-4FF8-BE2A-2232373A3484}" srcId="{30DF7B13-AA86-46C7-93DE-FC875973BFFC}" destId="{001CD38A-AD4B-46CB-99C6-25663B7EF297}" srcOrd="2" destOrd="0" parTransId="{EBAC3014-03F5-40A1-9B6D-782C40A6BC89}" sibTransId="{F8AAD3BB-AAF6-4432-A655-8760F3737C1A}"/>
    <dgm:cxn modelId="{CDB01E7E-B801-4803-B1D1-91B93092753B}" srcId="{30DF7B13-AA86-46C7-93DE-FC875973BFFC}" destId="{3BFD1DFE-EF24-4551-8698-ED397D05AFEF}" srcOrd="0" destOrd="0" parTransId="{0A3A9370-5EC4-4453-B58C-CC500F5E0A61}" sibTransId="{18A51865-7D41-436E-A1B0-4E355F3BBFF2}"/>
    <dgm:cxn modelId="{CDDC38E4-60DD-4F25-B7F6-6315C4B8493F}" type="presOf" srcId="{3BFD1DFE-EF24-4551-8698-ED397D05AFEF}" destId="{20EB4BBF-4641-491C-A5B3-9B304ED9D3CB}" srcOrd="0" destOrd="0" presId="urn:microsoft.com/office/officeart/2005/8/layout/pyramid2"/>
    <dgm:cxn modelId="{4BD98F28-96FD-4499-B1C6-4D3C7B8D3CDE}" type="presParOf" srcId="{9325E6B2-1322-4139-A1B5-A4731C5467FE}" destId="{1FD021A7-79C1-47C3-A8E7-196841A600D5}" srcOrd="0" destOrd="0" presId="urn:microsoft.com/office/officeart/2005/8/layout/pyramid2"/>
    <dgm:cxn modelId="{F77E56F5-DACE-4DC9-96A6-93ACB507357A}" type="presParOf" srcId="{9325E6B2-1322-4139-A1B5-A4731C5467FE}" destId="{EDEC7F9C-66EA-4393-9F41-7C931B1D06D4}" srcOrd="1" destOrd="0" presId="urn:microsoft.com/office/officeart/2005/8/layout/pyramid2"/>
    <dgm:cxn modelId="{6B9F6A41-D12D-474F-8BF7-700A28C8B53C}" type="presParOf" srcId="{EDEC7F9C-66EA-4393-9F41-7C931B1D06D4}" destId="{20EB4BBF-4641-491C-A5B3-9B304ED9D3CB}" srcOrd="0" destOrd="0" presId="urn:microsoft.com/office/officeart/2005/8/layout/pyramid2"/>
    <dgm:cxn modelId="{EAABDC75-7A04-459A-B746-461BBD5FA85C}" type="presParOf" srcId="{EDEC7F9C-66EA-4393-9F41-7C931B1D06D4}" destId="{B732C3D5-7FF1-41EE-BC5F-029C9689BD65}" srcOrd="1" destOrd="0" presId="urn:microsoft.com/office/officeart/2005/8/layout/pyramid2"/>
    <dgm:cxn modelId="{9B7D5BA8-7045-4403-B308-3FB3A50153F7}" type="presParOf" srcId="{EDEC7F9C-66EA-4393-9F41-7C931B1D06D4}" destId="{3EC3DB7B-A3F8-4A1F-B626-1E29769AD5E5}" srcOrd="2" destOrd="0" presId="urn:microsoft.com/office/officeart/2005/8/layout/pyramid2"/>
    <dgm:cxn modelId="{29CEAF6A-B093-4A10-8D1E-6B2CDAD0960A}" type="presParOf" srcId="{EDEC7F9C-66EA-4393-9F41-7C931B1D06D4}" destId="{A3970210-EFA7-4CE4-A7EE-DD5476F56AE6}" srcOrd="3" destOrd="0" presId="urn:microsoft.com/office/officeart/2005/8/layout/pyramid2"/>
    <dgm:cxn modelId="{924FE6AD-6095-4471-B281-C3D85C4A734A}" type="presParOf" srcId="{EDEC7F9C-66EA-4393-9F41-7C931B1D06D4}" destId="{3581FA45-1DF9-4477-83C2-E0E72CDE01F3}" srcOrd="4" destOrd="0" presId="urn:microsoft.com/office/officeart/2005/8/layout/pyramid2"/>
    <dgm:cxn modelId="{363C0B92-647C-48C6-ABFA-35C6AEBA9FCA}" type="presParOf" srcId="{EDEC7F9C-66EA-4393-9F41-7C931B1D06D4}" destId="{EAC0566C-0E23-41DB-8601-BCEB4D373E60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A20976-06A2-410D-856C-05A4027CE0B1}" type="doc">
      <dgm:prSet loTypeId="urn:microsoft.com/office/officeart/2005/8/layout/list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3DF11C-B74A-457E-B3BC-39327E800220}">
      <dgm:prSet phldrT="[Текст]" custT="1"/>
      <dgm:spPr/>
      <dgm:t>
        <a:bodyPr/>
        <a:lstStyle/>
        <a:p>
          <a:r>
            <a:rPr lang="ru-RU" sz="2600" b="1"/>
            <a:t>Сухость во рту, жажда</a:t>
          </a:r>
          <a:endParaRPr lang="ru-RU" sz="2600" b="1" dirty="0"/>
        </a:p>
      </dgm:t>
    </dgm:pt>
    <dgm:pt modelId="{5C1375F3-0D73-4A06-9841-053E1A0635AD}" type="parTrans" cxnId="{9830764C-2A43-43D4-9227-F362D35E1869}">
      <dgm:prSet/>
      <dgm:spPr/>
      <dgm:t>
        <a:bodyPr/>
        <a:lstStyle/>
        <a:p>
          <a:endParaRPr lang="ru-RU"/>
        </a:p>
      </dgm:t>
    </dgm:pt>
    <dgm:pt modelId="{E4E1BC1C-9A24-4ABE-A4AA-FEAC68659139}" type="sibTrans" cxnId="{9830764C-2A43-43D4-9227-F362D35E1869}">
      <dgm:prSet/>
      <dgm:spPr/>
      <dgm:t>
        <a:bodyPr/>
        <a:lstStyle/>
        <a:p>
          <a:endParaRPr lang="ru-RU"/>
        </a:p>
      </dgm:t>
    </dgm:pt>
    <dgm:pt modelId="{36EF78B6-A132-4AA4-AC42-D84AC80CCFD9}">
      <dgm:prSet phldrT="[Текст]" custT="1"/>
      <dgm:spPr/>
      <dgm:t>
        <a:bodyPr/>
        <a:lstStyle/>
        <a:p>
          <a:r>
            <a:rPr lang="ru-RU" sz="2600" b="1"/>
            <a:t>Головная боль</a:t>
          </a:r>
          <a:endParaRPr lang="ru-RU" sz="2600" b="1" dirty="0"/>
        </a:p>
      </dgm:t>
    </dgm:pt>
    <dgm:pt modelId="{78F0A8A2-0466-4362-821F-1462B64F9FE4}" type="parTrans" cxnId="{404EE034-308B-4B53-A1FD-F32FA9296FB4}">
      <dgm:prSet/>
      <dgm:spPr/>
      <dgm:t>
        <a:bodyPr/>
        <a:lstStyle/>
        <a:p>
          <a:endParaRPr lang="ru-RU"/>
        </a:p>
      </dgm:t>
    </dgm:pt>
    <dgm:pt modelId="{13931A61-989D-40C1-A523-A1573F759E0B}" type="sibTrans" cxnId="{404EE034-308B-4B53-A1FD-F32FA9296FB4}">
      <dgm:prSet/>
      <dgm:spPr/>
      <dgm:t>
        <a:bodyPr/>
        <a:lstStyle/>
        <a:p>
          <a:endParaRPr lang="ru-RU"/>
        </a:p>
      </dgm:t>
    </dgm:pt>
    <dgm:pt modelId="{3D8B2BF2-53CA-45C0-B54F-1FF56161165E}">
      <dgm:prSet phldrT="[Текст]" custT="1"/>
      <dgm:spPr/>
      <dgm:t>
        <a:bodyPr/>
        <a:lstStyle/>
        <a:p>
          <a:r>
            <a:rPr lang="ru-RU" sz="2600" b="1"/>
            <a:t>Общая мышечная слабость</a:t>
          </a:r>
          <a:endParaRPr lang="ru-RU" sz="2600" b="1" dirty="0"/>
        </a:p>
      </dgm:t>
    </dgm:pt>
    <dgm:pt modelId="{99974AF3-812C-4932-9F9F-CC18559BE635}" type="parTrans" cxnId="{63DEE3A9-DC25-4354-A7C8-E3F01275A747}">
      <dgm:prSet/>
      <dgm:spPr/>
      <dgm:t>
        <a:bodyPr/>
        <a:lstStyle/>
        <a:p>
          <a:endParaRPr lang="ru-RU"/>
        </a:p>
      </dgm:t>
    </dgm:pt>
    <dgm:pt modelId="{F257CBD2-3392-41BB-B597-10A75EC0D339}" type="sibTrans" cxnId="{63DEE3A9-DC25-4354-A7C8-E3F01275A747}">
      <dgm:prSet/>
      <dgm:spPr/>
      <dgm:t>
        <a:bodyPr/>
        <a:lstStyle/>
        <a:p>
          <a:endParaRPr lang="ru-RU"/>
        </a:p>
      </dgm:t>
    </dgm:pt>
    <dgm:pt modelId="{75CFE727-E868-4D38-8060-DECF03D97C86}">
      <dgm:prSet phldrT="[Текст]" custT="1"/>
      <dgm:spPr/>
      <dgm:t>
        <a:bodyPr/>
        <a:lstStyle/>
        <a:p>
          <a:r>
            <a:rPr lang="ru-RU" sz="2600" b="1" dirty="0"/>
            <a:t>Зуд кожи и слизистых (вагинальный зуд)</a:t>
          </a:r>
        </a:p>
      </dgm:t>
    </dgm:pt>
    <dgm:pt modelId="{25660FE8-4B74-4830-8524-97E3BD5DE009}" type="parTrans" cxnId="{F0B7B9DD-A076-4C52-AFCB-9B84584952D8}">
      <dgm:prSet/>
      <dgm:spPr/>
      <dgm:t>
        <a:bodyPr/>
        <a:lstStyle/>
        <a:p>
          <a:endParaRPr lang="ru-RU"/>
        </a:p>
      </dgm:t>
    </dgm:pt>
    <dgm:pt modelId="{E73D8C16-35E9-420D-8ECA-3390185A4B95}" type="sibTrans" cxnId="{F0B7B9DD-A076-4C52-AFCB-9B84584952D8}">
      <dgm:prSet/>
      <dgm:spPr/>
      <dgm:t>
        <a:bodyPr/>
        <a:lstStyle/>
        <a:p>
          <a:endParaRPr lang="ru-RU"/>
        </a:p>
      </dgm:t>
    </dgm:pt>
    <dgm:pt modelId="{75F19261-8B4E-4C7D-A1F8-6BD9FB8A9D31}">
      <dgm:prSet phldrT="[Текст]" custT="1"/>
      <dgm:spPr/>
      <dgm:t>
        <a:bodyPr/>
        <a:lstStyle/>
        <a:p>
          <a:r>
            <a:rPr lang="ru-RU" sz="2600" b="1"/>
            <a:t>Воспалительные заболевания кожи</a:t>
          </a:r>
          <a:endParaRPr lang="ru-RU" sz="2600" b="1" dirty="0"/>
        </a:p>
      </dgm:t>
    </dgm:pt>
    <dgm:pt modelId="{CFF6D572-0638-4DD8-800B-895588D3FF42}" type="parTrans" cxnId="{D8A2EBC3-036A-4169-8510-CC337F837491}">
      <dgm:prSet/>
      <dgm:spPr/>
      <dgm:t>
        <a:bodyPr/>
        <a:lstStyle/>
        <a:p>
          <a:endParaRPr lang="ru-RU"/>
        </a:p>
      </dgm:t>
    </dgm:pt>
    <dgm:pt modelId="{A1524BA2-5544-4F0F-B251-A8C32EB118CB}" type="sibTrans" cxnId="{D8A2EBC3-036A-4169-8510-CC337F837491}">
      <dgm:prSet/>
      <dgm:spPr/>
      <dgm:t>
        <a:bodyPr/>
        <a:lstStyle/>
        <a:p>
          <a:endParaRPr lang="ru-RU"/>
        </a:p>
      </dgm:t>
    </dgm:pt>
    <dgm:pt modelId="{DD8006C2-978A-47E5-BFD6-74277787DD9A}">
      <dgm:prSet phldrT="[Текст]" custT="1"/>
      <dgm:spPr/>
      <dgm:t>
        <a:bodyPr/>
        <a:lstStyle/>
        <a:p>
          <a:r>
            <a:rPr lang="ru-RU" sz="2600" b="1" dirty="0"/>
            <a:t>Нарушение зрения</a:t>
          </a:r>
        </a:p>
      </dgm:t>
    </dgm:pt>
    <dgm:pt modelId="{E9B4C0DC-F09F-4494-80E2-9E34C422C8BC}" type="parTrans" cxnId="{0264B0C2-565A-4A23-B133-4CA57FE8A533}">
      <dgm:prSet/>
      <dgm:spPr/>
      <dgm:t>
        <a:bodyPr/>
        <a:lstStyle/>
        <a:p>
          <a:endParaRPr lang="ru-RU"/>
        </a:p>
      </dgm:t>
    </dgm:pt>
    <dgm:pt modelId="{BD2D3D46-A7B8-4E18-B26D-776629DDB72A}" type="sibTrans" cxnId="{0264B0C2-565A-4A23-B133-4CA57FE8A533}">
      <dgm:prSet/>
      <dgm:spPr/>
      <dgm:t>
        <a:bodyPr/>
        <a:lstStyle/>
        <a:p>
          <a:endParaRPr lang="ru-RU"/>
        </a:p>
      </dgm:t>
    </dgm:pt>
    <dgm:pt modelId="{A33E2347-43F3-414C-B815-7927C76ED755}" type="pres">
      <dgm:prSet presAssocID="{18A20976-06A2-410D-856C-05A4027CE0B1}" presName="linear" presStyleCnt="0">
        <dgm:presLayoutVars>
          <dgm:dir/>
          <dgm:animLvl val="lvl"/>
          <dgm:resizeHandles val="exact"/>
        </dgm:presLayoutVars>
      </dgm:prSet>
      <dgm:spPr/>
    </dgm:pt>
    <dgm:pt modelId="{A8C4A125-67FE-47B0-8F57-913D24A6E12E}" type="pres">
      <dgm:prSet presAssocID="{583DF11C-B74A-457E-B3BC-39327E800220}" presName="parentLin" presStyleCnt="0"/>
      <dgm:spPr/>
    </dgm:pt>
    <dgm:pt modelId="{1582A2D8-F387-45A9-83CD-AC3802742705}" type="pres">
      <dgm:prSet presAssocID="{583DF11C-B74A-457E-B3BC-39327E800220}" presName="parentLeftMargin" presStyleLbl="node1" presStyleIdx="0" presStyleCnt="6"/>
      <dgm:spPr/>
    </dgm:pt>
    <dgm:pt modelId="{6062501C-E175-4CEB-9838-F601F0E1C955}" type="pres">
      <dgm:prSet presAssocID="{583DF11C-B74A-457E-B3BC-39327E800220}" presName="parentText" presStyleLbl="node1" presStyleIdx="0" presStyleCnt="6" custScaleX="124806">
        <dgm:presLayoutVars>
          <dgm:chMax val="0"/>
          <dgm:bulletEnabled val="1"/>
        </dgm:presLayoutVars>
      </dgm:prSet>
      <dgm:spPr/>
    </dgm:pt>
    <dgm:pt modelId="{274EE564-350A-4323-916B-594C32E63D44}" type="pres">
      <dgm:prSet presAssocID="{583DF11C-B74A-457E-B3BC-39327E800220}" presName="negativeSpace" presStyleCnt="0"/>
      <dgm:spPr/>
    </dgm:pt>
    <dgm:pt modelId="{D20587A5-F7AA-46E3-9DE6-EA29938FF73D}" type="pres">
      <dgm:prSet presAssocID="{583DF11C-B74A-457E-B3BC-39327E800220}" presName="childText" presStyleLbl="conFgAcc1" presStyleIdx="0" presStyleCnt="6">
        <dgm:presLayoutVars>
          <dgm:bulletEnabled val="1"/>
        </dgm:presLayoutVars>
      </dgm:prSet>
      <dgm:spPr/>
    </dgm:pt>
    <dgm:pt modelId="{CAECB3DC-A9C8-427D-BD87-BB849CA43769}" type="pres">
      <dgm:prSet presAssocID="{E4E1BC1C-9A24-4ABE-A4AA-FEAC68659139}" presName="spaceBetweenRectangles" presStyleCnt="0"/>
      <dgm:spPr/>
    </dgm:pt>
    <dgm:pt modelId="{FE505E06-638B-4103-8226-59BFF9801FCF}" type="pres">
      <dgm:prSet presAssocID="{36EF78B6-A132-4AA4-AC42-D84AC80CCFD9}" presName="parentLin" presStyleCnt="0"/>
      <dgm:spPr/>
    </dgm:pt>
    <dgm:pt modelId="{A86B3D21-53BD-465A-AAC6-C43FFCFFCBA0}" type="pres">
      <dgm:prSet presAssocID="{36EF78B6-A132-4AA4-AC42-D84AC80CCFD9}" presName="parentLeftMargin" presStyleLbl="node1" presStyleIdx="0" presStyleCnt="6"/>
      <dgm:spPr/>
    </dgm:pt>
    <dgm:pt modelId="{7E857B14-5708-4EBD-9C80-1A152DF121C4}" type="pres">
      <dgm:prSet presAssocID="{36EF78B6-A132-4AA4-AC42-D84AC80CCFD9}" presName="parentText" presStyleLbl="node1" presStyleIdx="1" presStyleCnt="6" custScaleX="124806">
        <dgm:presLayoutVars>
          <dgm:chMax val="0"/>
          <dgm:bulletEnabled val="1"/>
        </dgm:presLayoutVars>
      </dgm:prSet>
      <dgm:spPr/>
    </dgm:pt>
    <dgm:pt modelId="{8C7351A2-7ACA-41D7-BFC8-68900B453273}" type="pres">
      <dgm:prSet presAssocID="{36EF78B6-A132-4AA4-AC42-D84AC80CCFD9}" presName="negativeSpace" presStyleCnt="0"/>
      <dgm:spPr/>
    </dgm:pt>
    <dgm:pt modelId="{5A138447-9439-40BB-B3F7-0F626BB62FE9}" type="pres">
      <dgm:prSet presAssocID="{36EF78B6-A132-4AA4-AC42-D84AC80CCFD9}" presName="childText" presStyleLbl="conFgAcc1" presStyleIdx="1" presStyleCnt="6">
        <dgm:presLayoutVars>
          <dgm:bulletEnabled val="1"/>
        </dgm:presLayoutVars>
      </dgm:prSet>
      <dgm:spPr/>
    </dgm:pt>
    <dgm:pt modelId="{79F77658-D1C6-4926-98B9-8C4119690562}" type="pres">
      <dgm:prSet presAssocID="{13931A61-989D-40C1-A523-A1573F759E0B}" presName="spaceBetweenRectangles" presStyleCnt="0"/>
      <dgm:spPr/>
    </dgm:pt>
    <dgm:pt modelId="{7CEDEF0C-9996-4A12-BD01-06994EA77DF7}" type="pres">
      <dgm:prSet presAssocID="{3D8B2BF2-53CA-45C0-B54F-1FF56161165E}" presName="parentLin" presStyleCnt="0"/>
      <dgm:spPr/>
    </dgm:pt>
    <dgm:pt modelId="{8FA6DFA2-0CB5-453C-8DEA-1BE2CCF9D614}" type="pres">
      <dgm:prSet presAssocID="{3D8B2BF2-53CA-45C0-B54F-1FF56161165E}" presName="parentLeftMargin" presStyleLbl="node1" presStyleIdx="1" presStyleCnt="6"/>
      <dgm:spPr/>
    </dgm:pt>
    <dgm:pt modelId="{840E3783-8686-4626-A3C3-816E449B9B27}" type="pres">
      <dgm:prSet presAssocID="{3D8B2BF2-53CA-45C0-B54F-1FF56161165E}" presName="parentText" presStyleLbl="node1" presStyleIdx="2" presStyleCnt="6" custScaleX="124806">
        <dgm:presLayoutVars>
          <dgm:chMax val="0"/>
          <dgm:bulletEnabled val="1"/>
        </dgm:presLayoutVars>
      </dgm:prSet>
      <dgm:spPr/>
    </dgm:pt>
    <dgm:pt modelId="{57FFA14A-9005-46C6-8DB0-210CCA87448F}" type="pres">
      <dgm:prSet presAssocID="{3D8B2BF2-53CA-45C0-B54F-1FF56161165E}" presName="negativeSpace" presStyleCnt="0"/>
      <dgm:spPr/>
    </dgm:pt>
    <dgm:pt modelId="{AEC12E04-C19E-453F-8AF4-52792738260C}" type="pres">
      <dgm:prSet presAssocID="{3D8B2BF2-53CA-45C0-B54F-1FF56161165E}" presName="childText" presStyleLbl="conFgAcc1" presStyleIdx="2" presStyleCnt="6" custLinFactY="54388" custLinFactNeighborX="2326" custLinFactNeighborY="100000">
        <dgm:presLayoutVars>
          <dgm:bulletEnabled val="1"/>
        </dgm:presLayoutVars>
      </dgm:prSet>
      <dgm:spPr/>
    </dgm:pt>
    <dgm:pt modelId="{B6DF8445-81B0-4792-B490-2BD2677224AD}" type="pres">
      <dgm:prSet presAssocID="{F257CBD2-3392-41BB-B597-10A75EC0D339}" presName="spaceBetweenRectangles" presStyleCnt="0"/>
      <dgm:spPr/>
    </dgm:pt>
    <dgm:pt modelId="{035B47FA-6522-473B-8DBC-47721CF1288A}" type="pres">
      <dgm:prSet presAssocID="{75CFE727-E868-4D38-8060-DECF03D97C86}" presName="parentLin" presStyleCnt="0"/>
      <dgm:spPr/>
    </dgm:pt>
    <dgm:pt modelId="{DB7C3F12-4C8F-497E-A3C6-AF0D8CE4BB1F}" type="pres">
      <dgm:prSet presAssocID="{75CFE727-E868-4D38-8060-DECF03D97C86}" presName="parentLeftMargin" presStyleLbl="node1" presStyleIdx="2" presStyleCnt="6"/>
      <dgm:spPr/>
    </dgm:pt>
    <dgm:pt modelId="{C4C9F961-A603-4C7A-A3CE-E977BD00D838}" type="pres">
      <dgm:prSet presAssocID="{75CFE727-E868-4D38-8060-DECF03D97C86}" presName="parentText" presStyleLbl="node1" presStyleIdx="3" presStyleCnt="6" custScaleX="124806" custScaleY="129380">
        <dgm:presLayoutVars>
          <dgm:chMax val="0"/>
          <dgm:bulletEnabled val="1"/>
        </dgm:presLayoutVars>
      </dgm:prSet>
      <dgm:spPr/>
    </dgm:pt>
    <dgm:pt modelId="{EE776AD6-A5DC-40E9-9484-C68CA66CB413}" type="pres">
      <dgm:prSet presAssocID="{75CFE727-E868-4D38-8060-DECF03D97C86}" presName="negativeSpace" presStyleCnt="0"/>
      <dgm:spPr/>
    </dgm:pt>
    <dgm:pt modelId="{4248E24A-D116-42C0-BFEF-59ADB2A8784A}" type="pres">
      <dgm:prSet presAssocID="{75CFE727-E868-4D38-8060-DECF03D97C86}" presName="childText" presStyleLbl="conFgAcc1" presStyleIdx="3" presStyleCnt="6">
        <dgm:presLayoutVars>
          <dgm:bulletEnabled val="1"/>
        </dgm:presLayoutVars>
      </dgm:prSet>
      <dgm:spPr/>
    </dgm:pt>
    <dgm:pt modelId="{8642432C-3E97-482B-A8D9-57D82974B843}" type="pres">
      <dgm:prSet presAssocID="{E73D8C16-35E9-420D-8ECA-3390185A4B95}" presName="spaceBetweenRectangles" presStyleCnt="0"/>
      <dgm:spPr/>
    </dgm:pt>
    <dgm:pt modelId="{734C8FEE-F83E-4D93-8A49-674A1B3057CF}" type="pres">
      <dgm:prSet presAssocID="{75F19261-8B4E-4C7D-A1F8-6BD9FB8A9D31}" presName="parentLin" presStyleCnt="0"/>
      <dgm:spPr/>
    </dgm:pt>
    <dgm:pt modelId="{0F035622-AE69-4655-9A1A-28C1C6873DE7}" type="pres">
      <dgm:prSet presAssocID="{75F19261-8B4E-4C7D-A1F8-6BD9FB8A9D31}" presName="parentLeftMargin" presStyleLbl="node1" presStyleIdx="3" presStyleCnt="6"/>
      <dgm:spPr/>
    </dgm:pt>
    <dgm:pt modelId="{F4BD460F-21AF-46C1-994A-EF0C0A7C638A}" type="pres">
      <dgm:prSet presAssocID="{75F19261-8B4E-4C7D-A1F8-6BD9FB8A9D31}" presName="parentText" presStyleLbl="node1" presStyleIdx="4" presStyleCnt="6" custScaleX="124806">
        <dgm:presLayoutVars>
          <dgm:chMax val="0"/>
          <dgm:bulletEnabled val="1"/>
        </dgm:presLayoutVars>
      </dgm:prSet>
      <dgm:spPr/>
    </dgm:pt>
    <dgm:pt modelId="{96B213D0-71A2-4952-AB16-821F9C504AA0}" type="pres">
      <dgm:prSet presAssocID="{75F19261-8B4E-4C7D-A1F8-6BD9FB8A9D31}" presName="negativeSpace" presStyleCnt="0"/>
      <dgm:spPr/>
    </dgm:pt>
    <dgm:pt modelId="{330E3279-D5F2-4060-9085-9400BAED03CA}" type="pres">
      <dgm:prSet presAssocID="{75F19261-8B4E-4C7D-A1F8-6BD9FB8A9D31}" presName="childText" presStyleLbl="conFgAcc1" presStyleIdx="4" presStyleCnt="6">
        <dgm:presLayoutVars>
          <dgm:bulletEnabled val="1"/>
        </dgm:presLayoutVars>
      </dgm:prSet>
      <dgm:spPr/>
    </dgm:pt>
    <dgm:pt modelId="{22C4D715-69ED-48A1-B4FD-60846D3484F1}" type="pres">
      <dgm:prSet presAssocID="{A1524BA2-5544-4F0F-B251-A8C32EB118CB}" presName="spaceBetweenRectangles" presStyleCnt="0"/>
      <dgm:spPr/>
    </dgm:pt>
    <dgm:pt modelId="{B7AA2F7E-5A03-48DC-A925-18F4108B89BC}" type="pres">
      <dgm:prSet presAssocID="{DD8006C2-978A-47E5-BFD6-74277787DD9A}" presName="parentLin" presStyleCnt="0"/>
      <dgm:spPr/>
    </dgm:pt>
    <dgm:pt modelId="{4D8772E2-CA6D-4A13-BC86-09726EDEFEFC}" type="pres">
      <dgm:prSet presAssocID="{DD8006C2-978A-47E5-BFD6-74277787DD9A}" presName="parentLeftMargin" presStyleLbl="node1" presStyleIdx="4" presStyleCnt="6"/>
      <dgm:spPr/>
    </dgm:pt>
    <dgm:pt modelId="{EB0832B1-9958-455A-B347-21687CB9A0BF}" type="pres">
      <dgm:prSet presAssocID="{DD8006C2-978A-47E5-BFD6-74277787DD9A}" presName="parentText" presStyleLbl="node1" presStyleIdx="5" presStyleCnt="6" custScaleX="124806">
        <dgm:presLayoutVars>
          <dgm:chMax val="0"/>
          <dgm:bulletEnabled val="1"/>
        </dgm:presLayoutVars>
      </dgm:prSet>
      <dgm:spPr/>
    </dgm:pt>
    <dgm:pt modelId="{400B632C-CC59-4DA3-AC24-4029CE6BF2DB}" type="pres">
      <dgm:prSet presAssocID="{DD8006C2-978A-47E5-BFD6-74277787DD9A}" presName="negativeSpace" presStyleCnt="0"/>
      <dgm:spPr/>
    </dgm:pt>
    <dgm:pt modelId="{935E2AC9-754F-41A6-BDE6-5F8AD627A192}" type="pres">
      <dgm:prSet presAssocID="{DD8006C2-978A-47E5-BFD6-74277787DD9A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404EE034-308B-4B53-A1FD-F32FA9296FB4}" srcId="{18A20976-06A2-410D-856C-05A4027CE0B1}" destId="{36EF78B6-A132-4AA4-AC42-D84AC80CCFD9}" srcOrd="1" destOrd="0" parTransId="{78F0A8A2-0466-4362-821F-1462B64F9FE4}" sibTransId="{13931A61-989D-40C1-A523-A1573F759E0B}"/>
    <dgm:cxn modelId="{76CA594B-3748-40B8-9CA6-26291EED6016}" type="presOf" srcId="{DD8006C2-978A-47E5-BFD6-74277787DD9A}" destId="{4D8772E2-CA6D-4A13-BC86-09726EDEFEFC}" srcOrd="0" destOrd="0" presId="urn:microsoft.com/office/officeart/2005/8/layout/list1"/>
    <dgm:cxn modelId="{9830764C-2A43-43D4-9227-F362D35E1869}" srcId="{18A20976-06A2-410D-856C-05A4027CE0B1}" destId="{583DF11C-B74A-457E-B3BC-39327E800220}" srcOrd="0" destOrd="0" parTransId="{5C1375F3-0D73-4A06-9841-053E1A0635AD}" sibTransId="{E4E1BC1C-9A24-4ABE-A4AA-FEAC68659139}"/>
    <dgm:cxn modelId="{083A4B77-1E71-4585-A6DA-87D4DFBF13DC}" type="presOf" srcId="{18A20976-06A2-410D-856C-05A4027CE0B1}" destId="{A33E2347-43F3-414C-B815-7927C76ED755}" srcOrd="0" destOrd="0" presId="urn:microsoft.com/office/officeart/2005/8/layout/list1"/>
    <dgm:cxn modelId="{03F5EE79-8F7B-4A6E-96EF-A56C5912E74D}" type="presOf" srcId="{583DF11C-B74A-457E-B3BC-39327E800220}" destId="{1582A2D8-F387-45A9-83CD-AC3802742705}" srcOrd="0" destOrd="0" presId="urn:microsoft.com/office/officeart/2005/8/layout/list1"/>
    <dgm:cxn modelId="{90C3128F-7880-4DFB-829F-8C74B9FD2BB0}" type="presOf" srcId="{75F19261-8B4E-4C7D-A1F8-6BD9FB8A9D31}" destId="{F4BD460F-21AF-46C1-994A-EF0C0A7C638A}" srcOrd="1" destOrd="0" presId="urn:microsoft.com/office/officeart/2005/8/layout/list1"/>
    <dgm:cxn modelId="{92B81390-82F7-47DB-AA6F-5F67514030E7}" type="presOf" srcId="{3D8B2BF2-53CA-45C0-B54F-1FF56161165E}" destId="{840E3783-8686-4626-A3C3-816E449B9B27}" srcOrd="1" destOrd="0" presId="urn:microsoft.com/office/officeart/2005/8/layout/list1"/>
    <dgm:cxn modelId="{63DEE3A9-DC25-4354-A7C8-E3F01275A747}" srcId="{18A20976-06A2-410D-856C-05A4027CE0B1}" destId="{3D8B2BF2-53CA-45C0-B54F-1FF56161165E}" srcOrd="2" destOrd="0" parTransId="{99974AF3-812C-4932-9F9F-CC18559BE635}" sibTransId="{F257CBD2-3392-41BB-B597-10A75EC0D339}"/>
    <dgm:cxn modelId="{9106B3C0-66A5-47E9-8A60-771BA0C26CD4}" type="presOf" srcId="{75F19261-8B4E-4C7D-A1F8-6BD9FB8A9D31}" destId="{0F035622-AE69-4655-9A1A-28C1C6873DE7}" srcOrd="0" destOrd="0" presId="urn:microsoft.com/office/officeart/2005/8/layout/list1"/>
    <dgm:cxn modelId="{0264B0C2-565A-4A23-B133-4CA57FE8A533}" srcId="{18A20976-06A2-410D-856C-05A4027CE0B1}" destId="{DD8006C2-978A-47E5-BFD6-74277787DD9A}" srcOrd="5" destOrd="0" parTransId="{E9B4C0DC-F09F-4494-80E2-9E34C422C8BC}" sibTransId="{BD2D3D46-A7B8-4E18-B26D-776629DDB72A}"/>
    <dgm:cxn modelId="{390F4FC3-E0FD-47B6-94E4-11597CECB5DA}" type="presOf" srcId="{DD8006C2-978A-47E5-BFD6-74277787DD9A}" destId="{EB0832B1-9958-455A-B347-21687CB9A0BF}" srcOrd="1" destOrd="0" presId="urn:microsoft.com/office/officeart/2005/8/layout/list1"/>
    <dgm:cxn modelId="{D8A2EBC3-036A-4169-8510-CC337F837491}" srcId="{18A20976-06A2-410D-856C-05A4027CE0B1}" destId="{75F19261-8B4E-4C7D-A1F8-6BD9FB8A9D31}" srcOrd="4" destOrd="0" parTransId="{CFF6D572-0638-4DD8-800B-895588D3FF42}" sibTransId="{A1524BA2-5544-4F0F-B251-A8C32EB118CB}"/>
    <dgm:cxn modelId="{F91042CB-56E8-4DA1-9762-3B87187C5880}" type="presOf" srcId="{583DF11C-B74A-457E-B3BC-39327E800220}" destId="{6062501C-E175-4CEB-9838-F601F0E1C955}" srcOrd="1" destOrd="0" presId="urn:microsoft.com/office/officeart/2005/8/layout/list1"/>
    <dgm:cxn modelId="{17F0B2CC-8072-4E3E-9674-D29BA013649F}" type="presOf" srcId="{75CFE727-E868-4D38-8060-DECF03D97C86}" destId="{DB7C3F12-4C8F-497E-A3C6-AF0D8CE4BB1F}" srcOrd="0" destOrd="0" presId="urn:microsoft.com/office/officeart/2005/8/layout/list1"/>
    <dgm:cxn modelId="{28A6EAD4-E9B1-4C83-A34F-A09240E9D399}" type="presOf" srcId="{3D8B2BF2-53CA-45C0-B54F-1FF56161165E}" destId="{8FA6DFA2-0CB5-453C-8DEA-1BE2CCF9D614}" srcOrd="0" destOrd="0" presId="urn:microsoft.com/office/officeart/2005/8/layout/list1"/>
    <dgm:cxn modelId="{F0B7B9DD-A076-4C52-AFCB-9B84584952D8}" srcId="{18A20976-06A2-410D-856C-05A4027CE0B1}" destId="{75CFE727-E868-4D38-8060-DECF03D97C86}" srcOrd="3" destOrd="0" parTransId="{25660FE8-4B74-4830-8524-97E3BD5DE009}" sibTransId="{E73D8C16-35E9-420D-8ECA-3390185A4B95}"/>
    <dgm:cxn modelId="{CA400EE1-312E-489B-84B4-2957E0420E47}" type="presOf" srcId="{36EF78B6-A132-4AA4-AC42-D84AC80CCFD9}" destId="{7E857B14-5708-4EBD-9C80-1A152DF121C4}" srcOrd="1" destOrd="0" presId="urn:microsoft.com/office/officeart/2005/8/layout/list1"/>
    <dgm:cxn modelId="{070027ED-32F0-4E68-9F46-F09E3F031447}" type="presOf" srcId="{75CFE727-E868-4D38-8060-DECF03D97C86}" destId="{C4C9F961-A603-4C7A-A3CE-E977BD00D838}" srcOrd="1" destOrd="0" presId="urn:microsoft.com/office/officeart/2005/8/layout/list1"/>
    <dgm:cxn modelId="{2D0CAAF4-7808-4A1B-8104-0ECEECC51B98}" type="presOf" srcId="{36EF78B6-A132-4AA4-AC42-D84AC80CCFD9}" destId="{A86B3D21-53BD-465A-AAC6-C43FFCFFCBA0}" srcOrd="0" destOrd="0" presId="urn:microsoft.com/office/officeart/2005/8/layout/list1"/>
    <dgm:cxn modelId="{4CE980E9-FACB-408B-AFF1-F9624841BDF9}" type="presParOf" srcId="{A33E2347-43F3-414C-B815-7927C76ED755}" destId="{A8C4A125-67FE-47B0-8F57-913D24A6E12E}" srcOrd="0" destOrd="0" presId="urn:microsoft.com/office/officeart/2005/8/layout/list1"/>
    <dgm:cxn modelId="{3CD98270-065E-4BF6-A477-1D5BD847D02C}" type="presParOf" srcId="{A8C4A125-67FE-47B0-8F57-913D24A6E12E}" destId="{1582A2D8-F387-45A9-83CD-AC3802742705}" srcOrd="0" destOrd="0" presId="urn:microsoft.com/office/officeart/2005/8/layout/list1"/>
    <dgm:cxn modelId="{B93575B6-28BD-41F8-97E3-C966F63DB4E9}" type="presParOf" srcId="{A8C4A125-67FE-47B0-8F57-913D24A6E12E}" destId="{6062501C-E175-4CEB-9838-F601F0E1C955}" srcOrd="1" destOrd="0" presId="urn:microsoft.com/office/officeart/2005/8/layout/list1"/>
    <dgm:cxn modelId="{4F4582DA-4C13-43EC-B10A-8E8FC0837E09}" type="presParOf" srcId="{A33E2347-43F3-414C-B815-7927C76ED755}" destId="{274EE564-350A-4323-916B-594C32E63D44}" srcOrd="1" destOrd="0" presId="urn:microsoft.com/office/officeart/2005/8/layout/list1"/>
    <dgm:cxn modelId="{A10A8022-13C6-4ADB-A734-F1CD0A03D851}" type="presParOf" srcId="{A33E2347-43F3-414C-B815-7927C76ED755}" destId="{D20587A5-F7AA-46E3-9DE6-EA29938FF73D}" srcOrd="2" destOrd="0" presId="urn:microsoft.com/office/officeart/2005/8/layout/list1"/>
    <dgm:cxn modelId="{867E4552-E1F0-473A-9612-91FBD6CC82A6}" type="presParOf" srcId="{A33E2347-43F3-414C-B815-7927C76ED755}" destId="{CAECB3DC-A9C8-427D-BD87-BB849CA43769}" srcOrd="3" destOrd="0" presId="urn:microsoft.com/office/officeart/2005/8/layout/list1"/>
    <dgm:cxn modelId="{0F24251A-5D8B-4A58-BF0A-96F39781A452}" type="presParOf" srcId="{A33E2347-43F3-414C-B815-7927C76ED755}" destId="{FE505E06-638B-4103-8226-59BFF9801FCF}" srcOrd="4" destOrd="0" presId="urn:microsoft.com/office/officeart/2005/8/layout/list1"/>
    <dgm:cxn modelId="{C65D8D37-E0ED-4715-BF9D-F265CF047A22}" type="presParOf" srcId="{FE505E06-638B-4103-8226-59BFF9801FCF}" destId="{A86B3D21-53BD-465A-AAC6-C43FFCFFCBA0}" srcOrd="0" destOrd="0" presId="urn:microsoft.com/office/officeart/2005/8/layout/list1"/>
    <dgm:cxn modelId="{4AF1BF2C-A630-4144-9315-DBCB28857738}" type="presParOf" srcId="{FE505E06-638B-4103-8226-59BFF9801FCF}" destId="{7E857B14-5708-4EBD-9C80-1A152DF121C4}" srcOrd="1" destOrd="0" presId="urn:microsoft.com/office/officeart/2005/8/layout/list1"/>
    <dgm:cxn modelId="{C8FC7D7A-ECDF-4C1F-A9DD-B2204E96D8F1}" type="presParOf" srcId="{A33E2347-43F3-414C-B815-7927C76ED755}" destId="{8C7351A2-7ACA-41D7-BFC8-68900B453273}" srcOrd="5" destOrd="0" presId="urn:microsoft.com/office/officeart/2005/8/layout/list1"/>
    <dgm:cxn modelId="{BEAAB826-28D3-4F83-B65B-2AE7AD72B27B}" type="presParOf" srcId="{A33E2347-43F3-414C-B815-7927C76ED755}" destId="{5A138447-9439-40BB-B3F7-0F626BB62FE9}" srcOrd="6" destOrd="0" presId="urn:microsoft.com/office/officeart/2005/8/layout/list1"/>
    <dgm:cxn modelId="{96D649DE-8B8F-42B5-A455-2D4B80A148F5}" type="presParOf" srcId="{A33E2347-43F3-414C-B815-7927C76ED755}" destId="{79F77658-D1C6-4926-98B9-8C4119690562}" srcOrd="7" destOrd="0" presId="urn:microsoft.com/office/officeart/2005/8/layout/list1"/>
    <dgm:cxn modelId="{BB375B54-FB0B-4093-B232-430119464AEE}" type="presParOf" srcId="{A33E2347-43F3-414C-B815-7927C76ED755}" destId="{7CEDEF0C-9996-4A12-BD01-06994EA77DF7}" srcOrd="8" destOrd="0" presId="urn:microsoft.com/office/officeart/2005/8/layout/list1"/>
    <dgm:cxn modelId="{4F283585-A30A-427C-8D7F-911666EB0FD9}" type="presParOf" srcId="{7CEDEF0C-9996-4A12-BD01-06994EA77DF7}" destId="{8FA6DFA2-0CB5-453C-8DEA-1BE2CCF9D614}" srcOrd="0" destOrd="0" presId="urn:microsoft.com/office/officeart/2005/8/layout/list1"/>
    <dgm:cxn modelId="{AE3C5A16-D66D-40DF-A9D4-39D52CF7AB74}" type="presParOf" srcId="{7CEDEF0C-9996-4A12-BD01-06994EA77DF7}" destId="{840E3783-8686-4626-A3C3-816E449B9B27}" srcOrd="1" destOrd="0" presId="urn:microsoft.com/office/officeart/2005/8/layout/list1"/>
    <dgm:cxn modelId="{EA7F35E0-2622-462A-BF58-9277F240F223}" type="presParOf" srcId="{A33E2347-43F3-414C-B815-7927C76ED755}" destId="{57FFA14A-9005-46C6-8DB0-210CCA87448F}" srcOrd="9" destOrd="0" presId="urn:microsoft.com/office/officeart/2005/8/layout/list1"/>
    <dgm:cxn modelId="{B559FA82-4128-49B5-B3D8-9F36203DB6BA}" type="presParOf" srcId="{A33E2347-43F3-414C-B815-7927C76ED755}" destId="{AEC12E04-C19E-453F-8AF4-52792738260C}" srcOrd="10" destOrd="0" presId="urn:microsoft.com/office/officeart/2005/8/layout/list1"/>
    <dgm:cxn modelId="{58C9F29B-13CD-4318-968C-8D4D39837D6D}" type="presParOf" srcId="{A33E2347-43F3-414C-B815-7927C76ED755}" destId="{B6DF8445-81B0-4792-B490-2BD2677224AD}" srcOrd="11" destOrd="0" presId="urn:microsoft.com/office/officeart/2005/8/layout/list1"/>
    <dgm:cxn modelId="{1603CA85-2268-4348-99F7-D568409E7160}" type="presParOf" srcId="{A33E2347-43F3-414C-B815-7927C76ED755}" destId="{035B47FA-6522-473B-8DBC-47721CF1288A}" srcOrd="12" destOrd="0" presId="urn:microsoft.com/office/officeart/2005/8/layout/list1"/>
    <dgm:cxn modelId="{31DE4E32-3EF7-4785-911A-7383809319AC}" type="presParOf" srcId="{035B47FA-6522-473B-8DBC-47721CF1288A}" destId="{DB7C3F12-4C8F-497E-A3C6-AF0D8CE4BB1F}" srcOrd="0" destOrd="0" presId="urn:microsoft.com/office/officeart/2005/8/layout/list1"/>
    <dgm:cxn modelId="{6C738934-2CB7-4DF5-8A9F-72A4E848B7F1}" type="presParOf" srcId="{035B47FA-6522-473B-8DBC-47721CF1288A}" destId="{C4C9F961-A603-4C7A-A3CE-E977BD00D838}" srcOrd="1" destOrd="0" presId="urn:microsoft.com/office/officeart/2005/8/layout/list1"/>
    <dgm:cxn modelId="{AAC869E1-6A96-4CDF-A3B9-15C72F0BC4DC}" type="presParOf" srcId="{A33E2347-43F3-414C-B815-7927C76ED755}" destId="{EE776AD6-A5DC-40E9-9484-C68CA66CB413}" srcOrd="13" destOrd="0" presId="urn:microsoft.com/office/officeart/2005/8/layout/list1"/>
    <dgm:cxn modelId="{60E711FF-4711-4BE4-BBBC-361DDB360EEF}" type="presParOf" srcId="{A33E2347-43F3-414C-B815-7927C76ED755}" destId="{4248E24A-D116-42C0-BFEF-59ADB2A8784A}" srcOrd="14" destOrd="0" presId="urn:microsoft.com/office/officeart/2005/8/layout/list1"/>
    <dgm:cxn modelId="{EB5379F8-8688-446B-8905-4A0BF4619886}" type="presParOf" srcId="{A33E2347-43F3-414C-B815-7927C76ED755}" destId="{8642432C-3E97-482B-A8D9-57D82974B843}" srcOrd="15" destOrd="0" presId="urn:microsoft.com/office/officeart/2005/8/layout/list1"/>
    <dgm:cxn modelId="{99A97856-2B28-4395-9220-99C5CFF5BBA7}" type="presParOf" srcId="{A33E2347-43F3-414C-B815-7927C76ED755}" destId="{734C8FEE-F83E-4D93-8A49-674A1B3057CF}" srcOrd="16" destOrd="0" presId="urn:microsoft.com/office/officeart/2005/8/layout/list1"/>
    <dgm:cxn modelId="{AF89A800-B97C-4B01-ABF6-D3B933C389E0}" type="presParOf" srcId="{734C8FEE-F83E-4D93-8A49-674A1B3057CF}" destId="{0F035622-AE69-4655-9A1A-28C1C6873DE7}" srcOrd="0" destOrd="0" presId="urn:microsoft.com/office/officeart/2005/8/layout/list1"/>
    <dgm:cxn modelId="{AAB38772-EB8D-405F-A8FB-6F964A991C77}" type="presParOf" srcId="{734C8FEE-F83E-4D93-8A49-674A1B3057CF}" destId="{F4BD460F-21AF-46C1-994A-EF0C0A7C638A}" srcOrd="1" destOrd="0" presId="urn:microsoft.com/office/officeart/2005/8/layout/list1"/>
    <dgm:cxn modelId="{82BE4AB8-CF49-45FE-AA2F-A969D906B6A0}" type="presParOf" srcId="{A33E2347-43F3-414C-B815-7927C76ED755}" destId="{96B213D0-71A2-4952-AB16-821F9C504AA0}" srcOrd="17" destOrd="0" presId="urn:microsoft.com/office/officeart/2005/8/layout/list1"/>
    <dgm:cxn modelId="{A9F5F927-512A-4384-98FF-DF23BF3DBEE5}" type="presParOf" srcId="{A33E2347-43F3-414C-B815-7927C76ED755}" destId="{330E3279-D5F2-4060-9085-9400BAED03CA}" srcOrd="18" destOrd="0" presId="urn:microsoft.com/office/officeart/2005/8/layout/list1"/>
    <dgm:cxn modelId="{BD02E4EA-15A4-45AE-9998-44B6E0C63476}" type="presParOf" srcId="{A33E2347-43F3-414C-B815-7927C76ED755}" destId="{22C4D715-69ED-48A1-B4FD-60846D3484F1}" srcOrd="19" destOrd="0" presId="urn:microsoft.com/office/officeart/2005/8/layout/list1"/>
    <dgm:cxn modelId="{D742269C-8C15-4C8E-A21D-A052F2A6FFE4}" type="presParOf" srcId="{A33E2347-43F3-414C-B815-7927C76ED755}" destId="{B7AA2F7E-5A03-48DC-A925-18F4108B89BC}" srcOrd="20" destOrd="0" presId="urn:microsoft.com/office/officeart/2005/8/layout/list1"/>
    <dgm:cxn modelId="{503A564D-DC75-4776-8BD6-2C52B33560E8}" type="presParOf" srcId="{B7AA2F7E-5A03-48DC-A925-18F4108B89BC}" destId="{4D8772E2-CA6D-4A13-BC86-09726EDEFEFC}" srcOrd="0" destOrd="0" presId="urn:microsoft.com/office/officeart/2005/8/layout/list1"/>
    <dgm:cxn modelId="{0C651854-740B-4807-B752-DCD6824506B9}" type="presParOf" srcId="{B7AA2F7E-5A03-48DC-A925-18F4108B89BC}" destId="{EB0832B1-9958-455A-B347-21687CB9A0BF}" srcOrd="1" destOrd="0" presId="urn:microsoft.com/office/officeart/2005/8/layout/list1"/>
    <dgm:cxn modelId="{9C3ACFBD-697F-4A0E-A60E-318202DAE793}" type="presParOf" srcId="{A33E2347-43F3-414C-B815-7927C76ED755}" destId="{400B632C-CC59-4DA3-AC24-4029CE6BF2DB}" srcOrd="21" destOrd="0" presId="urn:microsoft.com/office/officeart/2005/8/layout/list1"/>
    <dgm:cxn modelId="{022072E8-40E2-49A7-B568-DF162DA57803}" type="presParOf" srcId="{A33E2347-43F3-414C-B815-7927C76ED755}" destId="{935E2AC9-754F-41A6-BDE6-5F8AD627A192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5AD9A7B-7F14-4418-B14D-5F1B0296F41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46DC4CD-A054-42AD-8BEC-A3687D767DE7}">
      <dgm:prSet phldrT="[Текст]" custT="1"/>
      <dgm:spPr/>
      <dgm:t>
        <a:bodyPr/>
        <a:lstStyle/>
        <a:p>
          <a:pPr algn="ctr"/>
          <a:r>
            <a:rPr lang="ru-RU" sz="2200" b="1" dirty="0">
              <a:solidFill>
                <a:schemeClr val="bg1"/>
              </a:solidFill>
            </a:rPr>
            <a:t>Возраст</a:t>
          </a:r>
        </a:p>
        <a:p>
          <a:pPr algn="ctr"/>
          <a:r>
            <a:rPr lang="ru-RU" sz="2200" b="1" dirty="0">
              <a:solidFill>
                <a:schemeClr val="bg1"/>
              </a:solidFill>
            </a:rPr>
            <a:t> больше 45 лет</a:t>
          </a:r>
        </a:p>
      </dgm:t>
    </dgm:pt>
    <dgm:pt modelId="{DA4D0AB5-B6C7-45F8-9769-C6DE2049BE9D}" type="parTrans" cxnId="{14B35076-8161-4256-B6A7-D7FC11BA597C}">
      <dgm:prSet/>
      <dgm:spPr/>
      <dgm:t>
        <a:bodyPr/>
        <a:lstStyle/>
        <a:p>
          <a:endParaRPr lang="ru-RU"/>
        </a:p>
      </dgm:t>
    </dgm:pt>
    <dgm:pt modelId="{14FF7E5C-EB96-4C3A-B95A-E89678A1B393}" type="sibTrans" cxnId="{14B35076-8161-4256-B6A7-D7FC11BA597C}">
      <dgm:prSet/>
      <dgm:spPr/>
      <dgm:t>
        <a:bodyPr/>
        <a:lstStyle/>
        <a:p>
          <a:endParaRPr lang="ru-RU"/>
        </a:p>
      </dgm:t>
    </dgm:pt>
    <dgm:pt modelId="{984C7163-1A1A-4013-8A07-BC124F964FDF}">
      <dgm:prSet phldrT="[Текст]" custT="1"/>
      <dgm:spPr/>
      <dgm:t>
        <a:bodyPr/>
        <a:lstStyle/>
        <a:p>
          <a:pPr algn="ctr"/>
          <a:r>
            <a:rPr lang="ru-RU" sz="2200" b="1" dirty="0">
              <a:solidFill>
                <a:schemeClr val="bg1"/>
              </a:solidFill>
            </a:rPr>
            <a:t>      Избыточная     масса            тела</a:t>
          </a:r>
        </a:p>
        <a:p>
          <a:pPr algn="ctr"/>
          <a:r>
            <a:rPr lang="ru-RU" sz="2200" b="1" dirty="0">
              <a:solidFill>
                <a:schemeClr val="bg1"/>
              </a:solidFill>
            </a:rPr>
            <a:t> (ожирение)</a:t>
          </a:r>
        </a:p>
      </dgm:t>
    </dgm:pt>
    <dgm:pt modelId="{A6B4B416-382B-4345-96AF-138CA2C6FEAB}" type="parTrans" cxnId="{5144FC08-7D5D-4AFD-8E6A-16A51D160E1D}">
      <dgm:prSet/>
      <dgm:spPr/>
      <dgm:t>
        <a:bodyPr/>
        <a:lstStyle/>
        <a:p>
          <a:endParaRPr lang="ru-RU"/>
        </a:p>
      </dgm:t>
    </dgm:pt>
    <dgm:pt modelId="{2E225DA1-7BFB-4BCF-8EF5-78B766FC49D9}" type="sibTrans" cxnId="{5144FC08-7D5D-4AFD-8E6A-16A51D160E1D}">
      <dgm:prSet/>
      <dgm:spPr/>
      <dgm:t>
        <a:bodyPr/>
        <a:lstStyle/>
        <a:p>
          <a:endParaRPr lang="ru-RU"/>
        </a:p>
      </dgm:t>
    </dgm:pt>
    <dgm:pt modelId="{389C49E1-9FC6-455A-9510-4D4F16744009}">
      <dgm:prSet phldrT="[Текст]" custT="1"/>
      <dgm:spPr/>
      <dgm:t>
        <a:bodyPr/>
        <a:lstStyle/>
        <a:p>
          <a:pPr algn="l"/>
          <a:r>
            <a:rPr lang="ru-RU" sz="2200" b="1" dirty="0">
              <a:solidFill>
                <a:schemeClr val="bg1"/>
              </a:solidFill>
            </a:rPr>
            <a:t>      </a:t>
          </a:r>
        </a:p>
        <a:p>
          <a:pPr algn="ctr"/>
          <a:r>
            <a:rPr lang="ru-RU" sz="2200" b="1" dirty="0">
              <a:solidFill>
                <a:schemeClr val="bg1"/>
              </a:solidFill>
            </a:rPr>
            <a:t> Наследственность </a:t>
          </a:r>
        </a:p>
        <a:p>
          <a:pPr algn="l"/>
          <a:r>
            <a:rPr lang="ru-RU" sz="2200" b="1" dirty="0">
              <a:solidFill>
                <a:schemeClr val="bg1"/>
              </a:solidFill>
            </a:rPr>
            <a:t>                    по СД</a:t>
          </a:r>
        </a:p>
      </dgm:t>
    </dgm:pt>
    <dgm:pt modelId="{F3DB6FDA-3FBE-47E3-A7BE-30328071BCA8}" type="parTrans" cxnId="{F34F8CBB-FD07-42AD-ABE3-5C81D93D7B38}">
      <dgm:prSet/>
      <dgm:spPr/>
      <dgm:t>
        <a:bodyPr/>
        <a:lstStyle/>
        <a:p>
          <a:endParaRPr lang="ru-RU"/>
        </a:p>
      </dgm:t>
    </dgm:pt>
    <dgm:pt modelId="{E52F978B-A0F5-49AB-A4EB-93D526690ADE}" type="sibTrans" cxnId="{F34F8CBB-FD07-42AD-ABE3-5C81D93D7B38}">
      <dgm:prSet/>
      <dgm:spPr/>
      <dgm:t>
        <a:bodyPr/>
        <a:lstStyle/>
        <a:p>
          <a:endParaRPr lang="ru-RU"/>
        </a:p>
      </dgm:t>
    </dgm:pt>
    <dgm:pt modelId="{B007F187-9935-44EA-AE73-A566DFA16036}">
      <dgm:prSet phldrT="[Текст]" phldr="1"/>
      <dgm:spPr/>
      <dgm:t>
        <a:bodyPr/>
        <a:lstStyle/>
        <a:p>
          <a:pPr algn="l"/>
          <a:endParaRPr lang="ru-RU" sz="1700" dirty="0"/>
        </a:p>
      </dgm:t>
    </dgm:pt>
    <dgm:pt modelId="{6F0B7E3E-3F98-4772-9716-9DC61E8FFC7D}" type="parTrans" cxnId="{42F9E242-FFAF-4CB8-9618-97EF7379EC2A}">
      <dgm:prSet/>
      <dgm:spPr/>
      <dgm:t>
        <a:bodyPr/>
        <a:lstStyle/>
        <a:p>
          <a:endParaRPr lang="ru-RU"/>
        </a:p>
      </dgm:t>
    </dgm:pt>
    <dgm:pt modelId="{118D4ACC-516A-4334-B3B9-C0B7074546A0}" type="sibTrans" cxnId="{42F9E242-FFAF-4CB8-9618-97EF7379EC2A}">
      <dgm:prSet/>
      <dgm:spPr/>
      <dgm:t>
        <a:bodyPr/>
        <a:lstStyle/>
        <a:p>
          <a:endParaRPr lang="ru-RU"/>
        </a:p>
      </dgm:t>
    </dgm:pt>
    <dgm:pt modelId="{D626F16A-572B-4250-AEBC-4C66F13DDC22}">
      <dgm:prSet phldrT="[Текст]" phldr="1"/>
      <dgm:spPr/>
      <dgm:t>
        <a:bodyPr/>
        <a:lstStyle/>
        <a:p>
          <a:pPr algn="l"/>
          <a:endParaRPr lang="ru-RU" sz="1700" dirty="0"/>
        </a:p>
      </dgm:t>
    </dgm:pt>
    <dgm:pt modelId="{E970912B-A0CB-4CF9-8864-5C88DFD3F71A}" type="parTrans" cxnId="{B00868F1-3D83-45CA-84E7-A9B247BF28C2}">
      <dgm:prSet/>
      <dgm:spPr/>
      <dgm:t>
        <a:bodyPr/>
        <a:lstStyle/>
        <a:p>
          <a:endParaRPr lang="ru-RU"/>
        </a:p>
      </dgm:t>
    </dgm:pt>
    <dgm:pt modelId="{A87F4857-571C-491D-946C-4A3412F742A0}" type="sibTrans" cxnId="{B00868F1-3D83-45CA-84E7-A9B247BF28C2}">
      <dgm:prSet/>
      <dgm:spPr/>
      <dgm:t>
        <a:bodyPr/>
        <a:lstStyle/>
        <a:p>
          <a:endParaRPr lang="ru-RU"/>
        </a:p>
      </dgm:t>
    </dgm:pt>
    <dgm:pt modelId="{3ABF9B91-EB2B-4337-8E81-476365B9B675}" type="pres">
      <dgm:prSet presAssocID="{75AD9A7B-7F14-4418-B14D-5F1B0296F411}" presName="linear" presStyleCnt="0">
        <dgm:presLayoutVars>
          <dgm:dir/>
          <dgm:resizeHandles val="exact"/>
        </dgm:presLayoutVars>
      </dgm:prSet>
      <dgm:spPr/>
    </dgm:pt>
    <dgm:pt modelId="{B501CE4D-C047-4A3C-B1F7-4DC713E4D039}" type="pres">
      <dgm:prSet presAssocID="{C46DC4CD-A054-42AD-8BEC-A3687D767DE7}" presName="comp" presStyleCnt="0"/>
      <dgm:spPr/>
    </dgm:pt>
    <dgm:pt modelId="{8B862682-311F-48E2-AF08-D1A0E99EFD67}" type="pres">
      <dgm:prSet presAssocID="{C46DC4CD-A054-42AD-8BEC-A3687D767DE7}" presName="box" presStyleLbl="node1" presStyleIdx="0" presStyleCnt="3"/>
      <dgm:spPr/>
    </dgm:pt>
    <dgm:pt modelId="{44DE7AE8-1EFE-4FDF-94DC-D423E97C372D}" type="pres">
      <dgm:prSet presAssocID="{C46DC4CD-A054-42AD-8BEC-A3687D767DE7}" presName="img" presStyleLbl="fgImgPlace1" presStyleIdx="0" presStyleCnt="3" custScaleX="176770" custScaleY="104381" custLinFactNeighborX="764" custLinFactNeighborY="-114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86A764F-D49F-4E26-B968-F24E98ADB1DF}" type="pres">
      <dgm:prSet presAssocID="{C46DC4CD-A054-42AD-8BEC-A3687D767DE7}" presName="text" presStyleLbl="node1" presStyleIdx="0" presStyleCnt="3">
        <dgm:presLayoutVars>
          <dgm:bulletEnabled val="1"/>
        </dgm:presLayoutVars>
      </dgm:prSet>
      <dgm:spPr/>
    </dgm:pt>
    <dgm:pt modelId="{44E1F4CB-54B9-41D0-BBF4-8171C960046F}" type="pres">
      <dgm:prSet presAssocID="{14FF7E5C-EB96-4C3A-B95A-E89678A1B393}" presName="spacer" presStyleCnt="0"/>
      <dgm:spPr/>
    </dgm:pt>
    <dgm:pt modelId="{E9E5ADB1-F8C3-407F-A3EB-022E14BD2739}" type="pres">
      <dgm:prSet presAssocID="{984C7163-1A1A-4013-8A07-BC124F964FDF}" presName="comp" presStyleCnt="0"/>
      <dgm:spPr/>
    </dgm:pt>
    <dgm:pt modelId="{16F32DE0-4DA5-4B27-8376-C91508E7128A}" type="pres">
      <dgm:prSet presAssocID="{984C7163-1A1A-4013-8A07-BC124F964FDF}" presName="box" presStyleLbl="node1" presStyleIdx="1" presStyleCnt="3"/>
      <dgm:spPr/>
    </dgm:pt>
    <dgm:pt modelId="{AB198D22-EA5F-4645-AAF9-A063667F67DA}" type="pres">
      <dgm:prSet presAssocID="{984C7163-1A1A-4013-8A07-BC124F964FDF}" presName="img" presStyleLbl="fgImgPlace1" presStyleIdx="1" presStyleCnt="3" custScaleX="166666" custScaleY="104782" custLinFactNeighborX="-1762" custLinFactNeighborY="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A142843-62E3-418B-AD9A-0B406C03BA5E}" type="pres">
      <dgm:prSet presAssocID="{984C7163-1A1A-4013-8A07-BC124F964FDF}" presName="text" presStyleLbl="node1" presStyleIdx="1" presStyleCnt="3">
        <dgm:presLayoutVars>
          <dgm:bulletEnabled val="1"/>
        </dgm:presLayoutVars>
      </dgm:prSet>
      <dgm:spPr/>
    </dgm:pt>
    <dgm:pt modelId="{183334FD-49C1-4F48-8215-91A2BF63AD34}" type="pres">
      <dgm:prSet presAssocID="{2E225DA1-7BFB-4BCF-8EF5-78B766FC49D9}" presName="spacer" presStyleCnt="0"/>
      <dgm:spPr/>
    </dgm:pt>
    <dgm:pt modelId="{747A69B5-3AE4-4B53-B546-8DD9AC2E3707}" type="pres">
      <dgm:prSet presAssocID="{389C49E1-9FC6-455A-9510-4D4F16744009}" presName="comp" presStyleCnt="0"/>
      <dgm:spPr/>
    </dgm:pt>
    <dgm:pt modelId="{8F9B6E2E-7FCB-433F-8CB9-5552F0D0144F}" type="pres">
      <dgm:prSet presAssocID="{389C49E1-9FC6-455A-9510-4D4F16744009}" presName="box" presStyleLbl="node1" presStyleIdx="2" presStyleCnt="3"/>
      <dgm:spPr/>
    </dgm:pt>
    <dgm:pt modelId="{59BB86C0-3DCF-4FED-AD23-48C00FFFEF37}" type="pres">
      <dgm:prSet presAssocID="{389C49E1-9FC6-455A-9510-4D4F16744009}" presName="img" presStyleLbl="fgImgPlace1" presStyleIdx="2" presStyleCnt="3" custScaleX="190457" custScaleY="104382" custLinFactNeighborX="4185" custLinFactNeighborY="-144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78690EB-1C81-4C89-8F33-CE965B8608D1}" type="pres">
      <dgm:prSet presAssocID="{389C49E1-9FC6-455A-9510-4D4F16744009}" presName="text" presStyleLbl="node1" presStyleIdx="2" presStyleCnt="3">
        <dgm:presLayoutVars>
          <dgm:bulletEnabled val="1"/>
        </dgm:presLayoutVars>
      </dgm:prSet>
      <dgm:spPr/>
    </dgm:pt>
  </dgm:ptLst>
  <dgm:cxnLst>
    <dgm:cxn modelId="{5144FC08-7D5D-4AFD-8E6A-16A51D160E1D}" srcId="{75AD9A7B-7F14-4418-B14D-5F1B0296F411}" destId="{984C7163-1A1A-4013-8A07-BC124F964FDF}" srcOrd="1" destOrd="0" parTransId="{A6B4B416-382B-4345-96AF-138CA2C6FEAB}" sibTransId="{2E225DA1-7BFB-4BCF-8EF5-78B766FC49D9}"/>
    <dgm:cxn modelId="{9BFC4C0D-2197-4249-903B-1A7C9E7EE401}" type="presOf" srcId="{389C49E1-9FC6-455A-9510-4D4F16744009}" destId="{878690EB-1C81-4C89-8F33-CE965B8608D1}" srcOrd="1" destOrd="0" presId="urn:microsoft.com/office/officeart/2005/8/layout/vList4"/>
    <dgm:cxn modelId="{424E4631-A831-4721-8CDC-C25A861FCAAB}" type="presOf" srcId="{B007F187-9935-44EA-AE73-A566DFA16036}" destId="{878690EB-1C81-4C89-8F33-CE965B8608D1}" srcOrd="1" destOrd="1" presId="urn:microsoft.com/office/officeart/2005/8/layout/vList4"/>
    <dgm:cxn modelId="{650F475D-8B87-4910-A4C1-6F95FD52009A}" type="presOf" srcId="{984C7163-1A1A-4013-8A07-BC124F964FDF}" destId="{DA142843-62E3-418B-AD9A-0B406C03BA5E}" srcOrd="1" destOrd="0" presId="urn:microsoft.com/office/officeart/2005/8/layout/vList4"/>
    <dgm:cxn modelId="{42F9E242-FFAF-4CB8-9618-97EF7379EC2A}" srcId="{389C49E1-9FC6-455A-9510-4D4F16744009}" destId="{B007F187-9935-44EA-AE73-A566DFA16036}" srcOrd="0" destOrd="0" parTransId="{6F0B7E3E-3F98-4772-9716-9DC61E8FFC7D}" sibTransId="{118D4ACC-516A-4334-B3B9-C0B7074546A0}"/>
    <dgm:cxn modelId="{EA24B143-B16E-4DE0-9AC0-115F1D891561}" type="presOf" srcId="{389C49E1-9FC6-455A-9510-4D4F16744009}" destId="{8F9B6E2E-7FCB-433F-8CB9-5552F0D0144F}" srcOrd="0" destOrd="0" presId="urn:microsoft.com/office/officeart/2005/8/layout/vList4"/>
    <dgm:cxn modelId="{1BEE096A-49B2-4C9C-A3C9-1BB88D8FA29B}" type="presOf" srcId="{B007F187-9935-44EA-AE73-A566DFA16036}" destId="{8F9B6E2E-7FCB-433F-8CB9-5552F0D0144F}" srcOrd="0" destOrd="1" presId="urn:microsoft.com/office/officeart/2005/8/layout/vList4"/>
    <dgm:cxn modelId="{4BB1FA6C-BBB7-4694-9E3F-019D78F3043B}" type="presOf" srcId="{D626F16A-572B-4250-AEBC-4C66F13DDC22}" destId="{8F9B6E2E-7FCB-433F-8CB9-5552F0D0144F}" srcOrd="0" destOrd="2" presId="urn:microsoft.com/office/officeart/2005/8/layout/vList4"/>
    <dgm:cxn modelId="{D103EB6E-2377-4BD8-BEB4-8723E367BA53}" type="presOf" srcId="{C46DC4CD-A054-42AD-8BEC-A3687D767DE7}" destId="{8B862682-311F-48E2-AF08-D1A0E99EFD67}" srcOrd="0" destOrd="0" presId="urn:microsoft.com/office/officeart/2005/8/layout/vList4"/>
    <dgm:cxn modelId="{14B35076-8161-4256-B6A7-D7FC11BA597C}" srcId="{75AD9A7B-7F14-4418-B14D-5F1B0296F411}" destId="{C46DC4CD-A054-42AD-8BEC-A3687D767DE7}" srcOrd="0" destOrd="0" parTransId="{DA4D0AB5-B6C7-45F8-9769-C6DE2049BE9D}" sibTransId="{14FF7E5C-EB96-4C3A-B95A-E89678A1B393}"/>
    <dgm:cxn modelId="{E4258590-E2B0-421E-AF32-136A47956861}" type="presOf" srcId="{C46DC4CD-A054-42AD-8BEC-A3687D767DE7}" destId="{786A764F-D49F-4E26-B968-F24E98ADB1DF}" srcOrd="1" destOrd="0" presId="urn:microsoft.com/office/officeart/2005/8/layout/vList4"/>
    <dgm:cxn modelId="{C3DFA490-7F29-40E7-A8EB-5FDAC257798C}" type="presOf" srcId="{D626F16A-572B-4250-AEBC-4C66F13DDC22}" destId="{878690EB-1C81-4C89-8F33-CE965B8608D1}" srcOrd="1" destOrd="2" presId="urn:microsoft.com/office/officeart/2005/8/layout/vList4"/>
    <dgm:cxn modelId="{395107A4-4443-49F3-B12E-BDA85E1789A7}" type="presOf" srcId="{984C7163-1A1A-4013-8A07-BC124F964FDF}" destId="{16F32DE0-4DA5-4B27-8376-C91508E7128A}" srcOrd="0" destOrd="0" presId="urn:microsoft.com/office/officeart/2005/8/layout/vList4"/>
    <dgm:cxn modelId="{F34F8CBB-FD07-42AD-ABE3-5C81D93D7B38}" srcId="{75AD9A7B-7F14-4418-B14D-5F1B0296F411}" destId="{389C49E1-9FC6-455A-9510-4D4F16744009}" srcOrd="2" destOrd="0" parTransId="{F3DB6FDA-3FBE-47E3-A7BE-30328071BCA8}" sibTransId="{E52F978B-A0F5-49AB-A4EB-93D526690ADE}"/>
    <dgm:cxn modelId="{6DCB36D6-488A-4B1E-8D82-EDDEAE2F0B7D}" type="presOf" srcId="{75AD9A7B-7F14-4418-B14D-5F1B0296F411}" destId="{3ABF9B91-EB2B-4337-8E81-476365B9B675}" srcOrd="0" destOrd="0" presId="urn:microsoft.com/office/officeart/2005/8/layout/vList4"/>
    <dgm:cxn modelId="{B00868F1-3D83-45CA-84E7-A9B247BF28C2}" srcId="{389C49E1-9FC6-455A-9510-4D4F16744009}" destId="{D626F16A-572B-4250-AEBC-4C66F13DDC22}" srcOrd="1" destOrd="0" parTransId="{E970912B-A0CB-4CF9-8864-5C88DFD3F71A}" sibTransId="{A87F4857-571C-491D-946C-4A3412F742A0}"/>
    <dgm:cxn modelId="{8EEF11D4-49DE-4195-BD75-468EED67F645}" type="presParOf" srcId="{3ABF9B91-EB2B-4337-8E81-476365B9B675}" destId="{B501CE4D-C047-4A3C-B1F7-4DC713E4D039}" srcOrd="0" destOrd="0" presId="urn:microsoft.com/office/officeart/2005/8/layout/vList4"/>
    <dgm:cxn modelId="{3B2EB9EF-627A-4B47-B4C9-59043D2A5065}" type="presParOf" srcId="{B501CE4D-C047-4A3C-B1F7-4DC713E4D039}" destId="{8B862682-311F-48E2-AF08-D1A0E99EFD67}" srcOrd="0" destOrd="0" presId="urn:microsoft.com/office/officeart/2005/8/layout/vList4"/>
    <dgm:cxn modelId="{D373B98B-82D9-4F23-90AC-570C3E55D909}" type="presParOf" srcId="{B501CE4D-C047-4A3C-B1F7-4DC713E4D039}" destId="{44DE7AE8-1EFE-4FDF-94DC-D423E97C372D}" srcOrd="1" destOrd="0" presId="urn:microsoft.com/office/officeart/2005/8/layout/vList4"/>
    <dgm:cxn modelId="{069C432B-270B-42FE-A316-3CBB783BFFD7}" type="presParOf" srcId="{B501CE4D-C047-4A3C-B1F7-4DC713E4D039}" destId="{786A764F-D49F-4E26-B968-F24E98ADB1DF}" srcOrd="2" destOrd="0" presId="urn:microsoft.com/office/officeart/2005/8/layout/vList4"/>
    <dgm:cxn modelId="{C453C266-6AAA-451B-B1B6-3AADA567F013}" type="presParOf" srcId="{3ABF9B91-EB2B-4337-8E81-476365B9B675}" destId="{44E1F4CB-54B9-41D0-BBF4-8171C960046F}" srcOrd="1" destOrd="0" presId="urn:microsoft.com/office/officeart/2005/8/layout/vList4"/>
    <dgm:cxn modelId="{A03B397D-75F2-4DC5-9B77-EA9AF9736C33}" type="presParOf" srcId="{3ABF9B91-EB2B-4337-8E81-476365B9B675}" destId="{E9E5ADB1-F8C3-407F-A3EB-022E14BD2739}" srcOrd="2" destOrd="0" presId="urn:microsoft.com/office/officeart/2005/8/layout/vList4"/>
    <dgm:cxn modelId="{D836DD26-82E6-4471-858C-D4500443B6D8}" type="presParOf" srcId="{E9E5ADB1-F8C3-407F-A3EB-022E14BD2739}" destId="{16F32DE0-4DA5-4B27-8376-C91508E7128A}" srcOrd="0" destOrd="0" presId="urn:microsoft.com/office/officeart/2005/8/layout/vList4"/>
    <dgm:cxn modelId="{3E014B40-BFAF-4071-9FB0-D9CE7C168FC1}" type="presParOf" srcId="{E9E5ADB1-F8C3-407F-A3EB-022E14BD2739}" destId="{AB198D22-EA5F-4645-AAF9-A063667F67DA}" srcOrd="1" destOrd="0" presId="urn:microsoft.com/office/officeart/2005/8/layout/vList4"/>
    <dgm:cxn modelId="{AC945375-087C-4576-B859-13D4AF272070}" type="presParOf" srcId="{E9E5ADB1-F8C3-407F-A3EB-022E14BD2739}" destId="{DA142843-62E3-418B-AD9A-0B406C03BA5E}" srcOrd="2" destOrd="0" presId="urn:microsoft.com/office/officeart/2005/8/layout/vList4"/>
    <dgm:cxn modelId="{A3ACBEA9-75D1-4A4D-808A-4ABA934264C0}" type="presParOf" srcId="{3ABF9B91-EB2B-4337-8E81-476365B9B675}" destId="{183334FD-49C1-4F48-8215-91A2BF63AD34}" srcOrd="3" destOrd="0" presId="urn:microsoft.com/office/officeart/2005/8/layout/vList4"/>
    <dgm:cxn modelId="{AC099CB0-0AAD-4B6C-A4DE-E68087CE26B5}" type="presParOf" srcId="{3ABF9B91-EB2B-4337-8E81-476365B9B675}" destId="{747A69B5-3AE4-4B53-B546-8DD9AC2E3707}" srcOrd="4" destOrd="0" presId="urn:microsoft.com/office/officeart/2005/8/layout/vList4"/>
    <dgm:cxn modelId="{8C112978-86BE-42F7-A29A-26B90BA5282A}" type="presParOf" srcId="{747A69B5-3AE4-4B53-B546-8DD9AC2E3707}" destId="{8F9B6E2E-7FCB-433F-8CB9-5552F0D0144F}" srcOrd="0" destOrd="0" presId="urn:microsoft.com/office/officeart/2005/8/layout/vList4"/>
    <dgm:cxn modelId="{A8D05391-1BE3-4E5F-8871-B21B77058A70}" type="presParOf" srcId="{747A69B5-3AE4-4B53-B546-8DD9AC2E3707}" destId="{59BB86C0-3DCF-4FED-AD23-48C00FFFEF37}" srcOrd="1" destOrd="0" presId="urn:microsoft.com/office/officeart/2005/8/layout/vList4"/>
    <dgm:cxn modelId="{548F1FDC-9987-41AA-A97E-9F86FCEADEDD}" type="presParOf" srcId="{747A69B5-3AE4-4B53-B546-8DD9AC2E3707}" destId="{878690EB-1C81-4C89-8F33-CE965B8608D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4E5FF3-DAEE-45C8-843F-07BDDE5DF6F4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18A3546-EAC8-42A2-B347-0DDB65C341FF}">
      <dgm:prSet phldrT="[Текст]" custT="1"/>
      <dgm:spPr/>
      <dgm:t>
        <a:bodyPr/>
        <a:lstStyle/>
        <a:p>
          <a:pPr algn="ctr"/>
          <a:r>
            <a:rPr lang="ru-RU" sz="2000" b="1" dirty="0"/>
            <a:t>Гиподинамия </a:t>
          </a:r>
        </a:p>
        <a:p>
          <a:pPr algn="ctr"/>
          <a:r>
            <a:rPr lang="ru-RU" sz="2000" b="1" dirty="0"/>
            <a:t>(низкая физическая активность)</a:t>
          </a:r>
        </a:p>
      </dgm:t>
    </dgm:pt>
    <dgm:pt modelId="{CB0CAA7F-6855-4B42-A738-32413F998AB4}" type="parTrans" cxnId="{9FDF0777-CDBC-4A54-8E17-7DD7040FB0B7}">
      <dgm:prSet/>
      <dgm:spPr/>
      <dgm:t>
        <a:bodyPr/>
        <a:lstStyle/>
        <a:p>
          <a:endParaRPr lang="ru-RU"/>
        </a:p>
      </dgm:t>
    </dgm:pt>
    <dgm:pt modelId="{1C1FEF64-B6DD-4AEC-8388-B1E2333C0973}" type="sibTrans" cxnId="{9FDF0777-CDBC-4A54-8E17-7DD7040FB0B7}">
      <dgm:prSet/>
      <dgm:spPr/>
      <dgm:t>
        <a:bodyPr/>
        <a:lstStyle/>
        <a:p>
          <a:endParaRPr lang="ru-RU"/>
        </a:p>
      </dgm:t>
    </dgm:pt>
    <dgm:pt modelId="{EA687B2C-6502-41AB-8776-AA7FAD105DCA}">
      <dgm:prSet phldrT="[Текст]" phldr="1" custT="1"/>
      <dgm:spPr/>
      <dgm:t>
        <a:bodyPr/>
        <a:lstStyle/>
        <a:p>
          <a:pPr algn="l"/>
          <a:endParaRPr lang="ru-RU" sz="2000" b="1" dirty="0"/>
        </a:p>
      </dgm:t>
    </dgm:pt>
    <dgm:pt modelId="{D7664114-39B9-426B-A788-79C91C5D6298}" type="parTrans" cxnId="{2D0AFEDB-CB6D-4771-9B59-30C41788A656}">
      <dgm:prSet/>
      <dgm:spPr/>
      <dgm:t>
        <a:bodyPr/>
        <a:lstStyle/>
        <a:p>
          <a:endParaRPr lang="ru-RU"/>
        </a:p>
      </dgm:t>
    </dgm:pt>
    <dgm:pt modelId="{A93C730B-EDA0-4D10-9BCB-67503981E4F2}" type="sibTrans" cxnId="{2D0AFEDB-CB6D-4771-9B59-30C41788A656}">
      <dgm:prSet/>
      <dgm:spPr/>
      <dgm:t>
        <a:bodyPr/>
        <a:lstStyle/>
        <a:p>
          <a:endParaRPr lang="ru-RU"/>
        </a:p>
      </dgm:t>
    </dgm:pt>
    <dgm:pt modelId="{D936A1EF-95F6-4EF5-AB83-FF8B49BC40F3}">
      <dgm:prSet phldrT="[Текст]" custT="1"/>
      <dgm:spPr/>
      <dgm:t>
        <a:bodyPr/>
        <a:lstStyle/>
        <a:p>
          <a:pPr algn="just"/>
          <a:r>
            <a:rPr lang="ru-RU" sz="2000" b="1" dirty="0"/>
            <a:t>       Нарушение гликемии ил </a:t>
          </a:r>
        </a:p>
      </dgm:t>
    </dgm:pt>
    <dgm:pt modelId="{BEF82EB5-E5FF-4DAA-93D2-D549440F5E2B}" type="parTrans" cxnId="{1EF1E022-5246-458B-843C-B6A9F30A1215}">
      <dgm:prSet/>
      <dgm:spPr/>
      <dgm:t>
        <a:bodyPr/>
        <a:lstStyle/>
        <a:p>
          <a:endParaRPr lang="ru-RU"/>
        </a:p>
      </dgm:t>
    </dgm:pt>
    <dgm:pt modelId="{6DA7C683-5D6D-4A56-9898-C64AAE31D0EB}" type="sibTrans" cxnId="{1EF1E022-5246-458B-843C-B6A9F30A1215}">
      <dgm:prSet/>
      <dgm:spPr/>
      <dgm:t>
        <a:bodyPr/>
        <a:lstStyle/>
        <a:p>
          <a:endParaRPr lang="ru-RU"/>
        </a:p>
      </dgm:t>
    </dgm:pt>
    <dgm:pt modelId="{BC571BDF-7713-48C0-96CC-FDA270E23F07}">
      <dgm:prSet phldrT="[Текст]" custT="1"/>
      <dgm:spPr/>
      <dgm:t>
        <a:bodyPr/>
        <a:lstStyle/>
        <a:p>
          <a:pPr algn="ctr"/>
          <a:r>
            <a:rPr lang="ru-RU" sz="2000" b="1" dirty="0"/>
            <a:t>    </a:t>
          </a:r>
          <a:r>
            <a:rPr lang="ru-RU" sz="2000" b="1" dirty="0" err="1"/>
            <a:t>Гестационный</a:t>
          </a:r>
          <a:r>
            <a:rPr lang="ru-RU" sz="2000" b="1" dirty="0"/>
            <a:t> СД </a:t>
          </a:r>
        </a:p>
        <a:p>
          <a:pPr algn="ctr"/>
          <a:r>
            <a:rPr lang="ru-RU" sz="2000" b="1" dirty="0"/>
            <a:t>при беременности</a:t>
          </a:r>
        </a:p>
      </dgm:t>
    </dgm:pt>
    <dgm:pt modelId="{72EF784F-0BC2-48E8-AA02-348855FABAE2}" type="parTrans" cxnId="{714EC01B-AF32-406B-8341-DA6130B6C38C}">
      <dgm:prSet/>
      <dgm:spPr/>
      <dgm:t>
        <a:bodyPr/>
        <a:lstStyle/>
        <a:p>
          <a:endParaRPr lang="ru-RU"/>
        </a:p>
      </dgm:t>
    </dgm:pt>
    <dgm:pt modelId="{D6792831-943C-4D66-A614-969B57058F46}" type="sibTrans" cxnId="{714EC01B-AF32-406B-8341-DA6130B6C38C}">
      <dgm:prSet/>
      <dgm:spPr/>
      <dgm:t>
        <a:bodyPr/>
        <a:lstStyle/>
        <a:p>
          <a:endParaRPr lang="ru-RU"/>
        </a:p>
      </dgm:t>
    </dgm:pt>
    <dgm:pt modelId="{0A91C931-6034-44F6-852B-7699C657AA7A}">
      <dgm:prSet phldrT="[Текст]" custT="1"/>
      <dgm:spPr/>
      <dgm:t>
        <a:bodyPr/>
        <a:lstStyle/>
        <a:p>
          <a:pPr algn="ctr"/>
          <a:r>
            <a:rPr lang="ru-RU" sz="2000" b="1" dirty="0"/>
            <a:t>Низкая толерантность к глюкозе</a:t>
          </a:r>
        </a:p>
      </dgm:t>
    </dgm:pt>
    <dgm:pt modelId="{4E217F8E-A1AA-4F56-8815-F2DF340B9B5E}" type="parTrans" cxnId="{373CD9F7-2F41-4795-87BC-CF41AFE870B8}">
      <dgm:prSet/>
      <dgm:spPr/>
      <dgm:t>
        <a:bodyPr/>
        <a:lstStyle/>
        <a:p>
          <a:endParaRPr lang="ru-RU"/>
        </a:p>
      </dgm:t>
    </dgm:pt>
    <dgm:pt modelId="{6969155D-61D5-4B1C-8A74-255B6930F545}" type="sibTrans" cxnId="{373CD9F7-2F41-4795-87BC-CF41AFE870B8}">
      <dgm:prSet/>
      <dgm:spPr/>
      <dgm:t>
        <a:bodyPr/>
        <a:lstStyle/>
        <a:p>
          <a:endParaRPr lang="ru-RU"/>
        </a:p>
      </dgm:t>
    </dgm:pt>
    <dgm:pt modelId="{358C7FA9-D8CE-43CA-A5A1-8FB9B3A92F31}" type="pres">
      <dgm:prSet presAssocID="{194E5FF3-DAEE-45C8-843F-07BDDE5DF6F4}" presName="linear" presStyleCnt="0">
        <dgm:presLayoutVars>
          <dgm:dir/>
          <dgm:resizeHandles val="exact"/>
        </dgm:presLayoutVars>
      </dgm:prSet>
      <dgm:spPr/>
    </dgm:pt>
    <dgm:pt modelId="{093E0ECA-E8FC-4451-8D70-72A44685ADE6}" type="pres">
      <dgm:prSet presAssocID="{618A3546-EAC8-42A2-B347-0DDB65C341FF}" presName="comp" presStyleCnt="0"/>
      <dgm:spPr/>
    </dgm:pt>
    <dgm:pt modelId="{F8FC5E22-01E7-4D95-A8E7-C031F1B2E1F9}" type="pres">
      <dgm:prSet presAssocID="{618A3546-EAC8-42A2-B347-0DDB65C341FF}" presName="box" presStyleLbl="node1" presStyleIdx="0" presStyleCnt="3" custLinFactNeighborX="-134" custLinFactNeighborY="0"/>
      <dgm:spPr/>
    </dgm:pt>
    <dgm:pt modelId="{9F6A9183-BCB3-474C-A34B-CCAB4AEF9065}" type="pres">
      <dgm:prSet presAssocID="{618A3546-EAC8-42A2-B347-0DDB65C341FF}" presName="img" presStyleLbl="fgImgPlace1" presStyleIdx="0" presStyleCnt="3" custScaleX="152272" custLinFactNeighborX="-18098" custLinFactNeighborY="447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666A521-E8D1-4FD2-8E15-B34AD22848DC}" type="pres">
      <dgm:prSet presAssocID="{618A3546-EAC8-42A2-B347-0DDB65C341FF}" presName="text" presStyleLbl="node1" presStyleIdx="0" presStyleCnt="3">
        <dgm:presLayoutVars>
          <dgm:bulletEnabled val="1"/>
        </dgm:presLayoutVars>
      </dgm:prSet>
      <dgm:spPr/>
    </dgm:pt>
    <dgm:pt modelId="{2345BEA9-A435-4EAD-9525-A091B4C33491}" type="pres">
      <dgm:prSet presAssocID="{1C1FEF64-B6DD-4AEC-8388-B1E2333C0973}" presName="spacer" presStyleCnt="0"/>
      <dgm:spPr/>
    </dgm:pt>
    <dgm:pt modelId="{4756C616-7ECC-489D-B6DE-20F420FCB138}" type="pres">
      <dgm:prSet presAssocID="{D936A1EF-95F6-4EF5-AB83-FF8B49BC40F3}" presName="comp" presStyleCnt="0"/>
      <dgm:spPr/>
    </dgm:pt>
    <dgm:pt modelId="{D6ED1197-99D9-4A3E-BF35-3993D481639F}" type="pres">
      <dgm:prSet presAssocID="{D936A1EF-95F6-4EF5-AB83-FF8B49BC40F3}" presName="box" presStyleLbl="node1" presStyleIdx="1" presStyleCnt="3" custLinFactNeighborX="-1168" custLinFactNeighborY="-47"/>
      <dgm:spPr/>
    </dgm:pt>
    <dgm:pt modelId="{A77551F9-665C-4543-B59B-F98D6CD31E17}" type="pres">
      <dgm:prSet presAssocID="{D936A1EF-95F6-4EF5-AB83-FF8B49BC40F3}" presName="img" presStyleLbl="fgImgPlace1" presStyleIdx="1" presStyleCnt="3" custScaleX="169188" custScaleY="104782" custLinFactNeighborX="-13869" custLinFactNeighborY="-5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2D54219-C89A-4ED8-A96F-C6AFAD2A19E7}" type="pres">
      <dgm:prSet presAssocID="{D936A1EF-95F6-4EF5-AB83-FF8B49BC40F3}" presName="text" presStyleLbl="node1" presStyleIdx="1" presStyleCnt="3">
        <dgm:presLayoutVars>
          <dgm:bulletEnabled val="1"/>
        </dgm:presLayoutVars>
      </dgm:prSet>
      <dgm:spPr/>
    </dgm:pt>
    <dgm:pt modelId="{C7AACBDA-F75D-4365-A509-BBAB40F13D9A}" type="pres">
      <dgm:prSet presAssocID="{6DA7C683-5D6D-4A56-9898-C64AAE31D0EB}" presName="spacer" presStyleCnt="0"/>
      <dgm:spPr/>
    </dgm:pt>
    <dgm:pt modelId="{5610C354-FD34-4FF2-B2EC-CF4139FC1504}" type="pres">
      <dgm:prSet presAssocID="{BC571BDF-7713-48C0-96CC-FDA270E23F07}" presName="comp" presStyleCnt="0"/>
      <dgm:spPr/>
    </dgm:pt>
    <dgm:pt modelId="{ED988E1D-FB3F-46BA-ABE7-2D2B308426D0}" type="pres">
      <dgm:prSet presAssocID="{BC571BDF-7713-48C0-96CC-FDA270E23F07}" presName="box" presStyleLbl="node1" presStyleIdx="2" presStyleCnt="3"/>
      <dgm:spPr/>
    </dgm:pt>
    <dgm:pt modelId="{B55E54C5-5DD7-45E7-A4DA-07950616D0FC}" type="pres">
      <dgm:prSet presAssocID="{BC571BDF-7713-48C0-96CC-FDA270E23F07}" presName="img" presStyleLbl="fgImgPlace1" presStyleIdx="2" presStyleCnt="3" custScaleX="170093" custScaleY="104265" custLinFactNeighborX="-17163" custLinFactNeighborY="-156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8C7DE3A-47C8-4A07-9A37-35B822B7EC54}" type="pres">
      <dgm:prSet presAssocID="{BC571BDF-7713-48C0-96CC-FDA270E23F07}" presName="text" presStyleLbl="node1" presStyleIdx="2" presStyleCnt="3">
        <dgm:presLayoutVars>
          <dgm:bulletEnabled val="1"/>
        </dgm:presLayoutVars>
      </dgm:prSet>
      <dgm:spPr/>
    </dgm:pt>
  </dgm:ptLst>
  <dgm:cxnLst>
    <dgm:cxn modelId="{AE6DB307-4B54-4624-958C-56CA8471BAA4}" type="presOf" srcId="{D936A1EF-95F6-4EF5-AB83-FF8B49BC40F3}" destId="{D6ED1197-99D9-4A3E-BF35-3993D481639F}" srcOrd="0" destOrd="0" presId="urn:microsoft.com/office/officeart/2005/8/layout/vList4"/>
    <dgm:cxn modelId="{714EC01B-AF32-406B-8341-DA6130B6C38C}" srcId="{194E5FF3-DAEE-45C8-843F-07BDDE5DF6F4}" destId="{BC571BDF-7713-48C0-96CC-FDA270E23F07}" srcOrd="2" destOrd="0" parTransId="{72EF784F-0BC2-48E8-AA02-348855FABAE2}" sibTransId="{D6792831-943C-4D66-A614-969B57058F46}"/>
    <dgm:cxn modelId="{1EF1E022-5246-458B-843C-B6A9F30A1215}" srcId="{194E5FF3-DAEE-45C8-843F-07BDDE5DF6F4}" destId="{D936A1EF-95F6-4EF5-AB83-FF8B49BC40F3}" srcOrd="1" destOrd="0" parTransId="{BEF82EB5-E5FF-4DAA-93D2-D549440F5E2B}" sibTransId="{6DA7C683-5D6D-4A56-9898-C64AAE31D0EB}"/>
    <dgm:cxn modelId="{306C6427-4386-4152-B30A-714BEF24FE6F}" type="presOf" srcId="{618A3546-EAC8-42A2-B347-0DDB65C341FF}" destId="{F8FC5E22-01E7-4D95-A8E7-C031F1B2E1F9}" srcOrd="0" destOrd="0" presId="urn:microsoft.com/office/officeart/2005/8/layout/vList4"/>
    <dgm:cxn modelId="{759C6C3E-EFAE-44EF-8085-BBFD5354C7B4}" type="presOf" srcId="{0A91C931-6034-44F6-852B-7699C657AA7A}" destId="{B2D54219-C89A-4ED8-A96F-C6AFAD2A19E7}" srcOrd="1" destOrd="1" presId="urn:microsoft.com/office/officeart/2005/8/layout/vList4"/>
    <dgm:cxn modelId="{79C8EC5B-5CE4-438D-BC8D-F895EF154D41}" type="presOf" srcId="{194E5FF3-DAEE-45C8-843F-07BDDE5DF6F4}" destId="{358C7FA9-D8CE-43CA-A5A1-8FB9B3A92F31}" srcOrd="0" destOrd="0" presId="urn:microsoft.com/office/officeart/2005/8/layout/vList4"/>
    <dgm:cxn modelId="{65913D42-254E-44FD-9856-D078C78C8ED7}" type="presOf" srcId="{EA687B2C-6502-41AB-8776-AA7FAD105DCA}" destId="{F8FC5E22-01E7-4D95-A8E7-C031F1B2E1F9}" srcOrd="0" destOrd="1" presId="urn:microsoft.com/office/officeart/2005/8/layout/vList4"/>
    <dgm:cxn modelId="{2CE65C4E-90EE-45F8-9E1B-68E9FDD5484B}" type="presOf" srcId="{D936A1EF-95F6-4EF5-AB83-FF8B49BC40F3}" destId="{B2D54219-C89A-4ED8-A96F-C6AFAD2A19E7}" srcOrd="1" destOrd="0" presId="urn:microsoft.com/office/officeart/2005/8/layout/vList4"/>
    <dgm:cxn modelId="{9FDF0777-CDBC-4A54-8E17-7DD7040FB0B7}" srcId="{194E5FF3-DAEE-45C8-843F-07BDDE5DF6F4}" destId="{618A3546-EAC8-42A2-B347-0DDB65C341FF}" srcOrd="0" destOrd="0" parTransId="{CB0CAA7F-6855-4B42-A738-32413F998AB4}" sibTransId="{1C1FEF64-B6DD-4AEC-8388-B1E2333C0973}"/>
    <dgm:cxn modelId="{B355008F-30E7-49C4-B5FD-25753F5856AA}" type="presOf" srcId="{BC571BDF-7713-48C0-96CC-FDA270E23F07}" destId="{D8C7DE3A-47C8-4A07-9A37-35B822B7EC54}" srcOrd="1" destOrd="0" presId="urn:microsoft.com/office/officeart/2005/8/layout/vList4"/>
    <dgm:cxn modelId="{8C4D6FA3-3377-43EA-8656-6600B530D3A7}" type="presOf" srcId="{BC571BDF-7713-48C0-96CC-FDA270E23F07}" destId="{ED988E1D-FB3F-46BA-ABE7-2D2B308426D0}" srcOrd="0" destOrd="0" presId="urn:microsoft.com/office/officeart/2005/8/layout/vList4"/>
    <dgm:cxn modelId="{B60DBFBD-AF7E-4B2C-B1E7-553ADD8E9E46}" type="presOf" srcId="{618A3546-EAC8-42A2-B347-0DDB65C341FF}" destId="{5666A521-E8D1-4FD2-8E15-B34AD22848DC}" srcOrd="1" destOrd="0" presId="urn:microsoft.com/office/officeart/2005/8/layout/vList4"/>
    <dgm:cxn modelId="{5957D3D4-5EE4-4197-A36A-5ED563353F0A}" type="presOf" srcId="{0A91C931-6034-44F6-852B-7699C657AA7A}" destId="{D6ED1197-99D9-4A3E-BF35-3993D481639F}" srcOrd="0" destOrd="1" presId="urn:microsoft.com/office/officeart/2005/8/layout/vList4"/>
    <dgm:cxn modelId="{2D0AFEDB-CB6D-4771-9B59-30C41788A656}" srcId="{618A3546-EAC8-42A2-B347-0DDB65C341FF}" destId="{EA687B2C-6502-41AB-8776-AA7FAD105DCA}" srcOrd="0" destOrd="0" parTransId="{D7664114-39B9-426B-A788-79C91C5D6298}" sibTransId="{A93C730B-EDA0-4D10-9BCB-67503981E4F2}"/>
    <dgm:cxn modelId="{F8ECC5EE-B94C-43E2-BFFA-9B889F2E2F5D}" type="presOf" srcId="{EA687B2C-6502-41AB-8776-AA7FAD105DCA}" destId="{5666A521-E8D1-4FD2-8E15-B34AD22848DC}" srcOrd="1" destOrd="1" presId="urn:microsoft.com/office/officeart/2005/8/layout/vList4"/>
    <dgm:cxn modelId="{373CD9F7-2F41-4795-87BC-CF41AFE870B8}" srcId="{D936A1EF-95F6-4EF5-AB83-FF8B49BC40F3}" destId="{0A91C931-6034-44F6-852B-7699C657AA7A}" srcOrd="0" destOrd="0" parTransId="{4E217F8E-A1AA-4F56-8815-F2DF340B9B5E}" sibTransId="{6969155D-61D5-4B1C-8A74-255B6930F545}"/>
    <dgm:cxn modelId="{26CCEAD6-BD10-40C8-ADC2-367FA7CA8D13}" type="presParOf" srcId="{358C7FA9-D8CE-43CA-A5A1-8FB9B3A92F31}" destId="{093E0ECA-E8FC-4451-8D70-72A44685ADE6}" srcOrd="0" destOrd="0" presId="urn:microsoft.com/office/officeart/2005/8/layout/vList4"/>
    <dgm:cxn modelId="{110A4831-2504-4428-BF0C-86AD793C886D}" type="presParOf" srcId="{093E0ECA-E8FC-4451-8D70-72A44685ADE6}" destId="{F8FC5E22-01E7-4D95-A8E7-C031F1B2E1F9}" srcOrd="0" destOrd="0" presId="urn:microsoft.com/office/officeart/2005/8/layout/vList4"/>
    <dgm:cxn modelId="{A7EF46F5-B914-49BB-947C-23FAACAE73B5}" type="presParOf" srcId="{093E0ECA-E8FC-4451-8D70-72A44685ADE6}" destId="{9F6A9183-BCB3-474C-A34B-CCAB4AEF9065}" srcOrd="1" destOrd="0" presId="urn:microsoft.com/office/officeart/2005/8/layout/vList4"/>
    <dgm:cxn modelId="{EA3C76BA-6794-4D63-BD87-A95A5207E976}" type="presParOf" srcId="{093E0ECA-E8FC-4451-8D70-72A44685ADE6}" destId="{5666A521-E8D1-4FD2-8E15-B34AD22848DC}" srcOrd="2" destOrd="0" presId="urn:microsoft.com/office/officeart/2005/8/layout/vList4"/>
    <dgm:cxn modelId="{4BC81032-814B-4218-83FF-5BCF29E20F11}" type="presParOf" srcId="{358C7FA9-D8CE-43CA-A5A1-8FB9B3A92F31}" destId="{2345BEA9-A435-4EAD-9525-A091B4C33491}" srcOrd="1" destOrd="0" presId="urn:microsoft.com/office/officeart/2005/8/layout/vList4"/>
    <dgm:cxn modelId="{700A9DD6-20C8-42E6-8E0A-1A4E3C3CCF10}" type="presParOf" srcId="{358C7FA9-D8CE-43CA-A5A1-8FB9B3A92F31}" destId="{4756C616-7ECC-489D-B6DE-20F420FCB138}" srcOrd="2" destOrd="0" presId="urn:microsoft.com/office/officeart/2005/8/layout/vList4"/>
    <dgm:cxn modelId="{3D77FC1E-9329-4AC2-A5A9-2F93AA7F0488}" type="presParOf" srcId="{4756C616-7ECC-489D-B6DE-20F420FCB138}" destId="{D6ED1197-99D9-4A3E-BF35-3993D481639F}" srcOrd="0" destOrd="0" presId="urn:microsoft.com/office/officeart/2005/8/layout/vList4"/>
    <dgm:cxn modelId="{0A2A8958-7FF8-4CB4-9864-63245FD71C07}" type="presParOf" srcId="{4756C616-7ECC-489D-B6DE-20F420FCB138}" destId="{A77551F9-665C-4543-B59B-F98D6CD31E17}" srcOrd="1" destOrd="0" presId="urn:microsoft.com/office/officeart/2005/8/layout/vList4"/>
    <dgm:cxn modelId="{FF3438C7-E5B9-4961-8E06-7E452B820D60}" type="presParOf" srcId="{4756C616-7ECC-489D-B6DE-20F420FCB138}" destId="{B2D54219-C89A-4ED8-A96F-C6AFAD2A19E7}" srcOrd="2" destOrd="0" presId="urn:microsoft.com/office/officeart/2005/8/layout/vList4"/>
    <dgm:cxn modelId="{B7833473-B5A1-4A5D-AE8F-EE3C5CACD40F}" type="presParOf" srcId="{358C7FA9-D8CE-43CA-A5A1-8FB9B3A92F31}" destId="{C7AACBDA-F75D-4365-A509-BBAB40F13D9A}" srcOrd="3" destOrd="0" presId="urn:microsoft.com/office/officeart/2005/8/layout/vList4"/>
    <dgm:cxn modelId="{617351C0-68E6-472E-8C44-00FF04E967BC}" type="presParOf" srcId="{358C7FA9-D8CE-43CA-A5A1-8FB9B3A92F31}" destId="{5610C354-FD34-4FF2-B2EC-CF4139FC1504}" srcOrd="4" destOrd="0" presId="urn:microsoft.com/office/officeart/2005/8/layout/vList4"/>
    <dgm:cxn modelId="{268C3861-A338-4C69-8E10-403DBCCD48B3}" type="presParOf" srcId="{5610C354-FD34-4FF2-B2EC-CF4139FC1504}" destId="{ED988E1D-FB3F-46BA-ABE7-2D2B308426D0}" srcOrd="0" destOrd="0" presId="urn:microsoft.com/office/officeart/2005/8/layout/vList4"/>
    <dgm:cxn modelId="{83EB0A48-AFEC-4F2B-ACAC-5935BC86A1BB}" type="presParOf" srcId="{5610C354-FD34-4FF2-B2EC-CF4139FC1504}" destId="{B55E54C5-5DD7-45E7-A4DA-07950616D0FC}" srcOrd="1" destOrd="0" presId="urn:microsoft.com/office/officeart/2005/8/layout/vList4"/>
    <dgm:cxn modelId="{AB8FF7FF-D3E2-4491-A6AA-44DBF6AD62A7}" type="presParOf" srcId="{5610C354-FD34-4FF2-B2EC-CF4139FC1504}" destId="{D8C7DE3A-47C8-4A07-9A37-35B822B7EC5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1C79898-DA70-4870-87BF-CBB27E535A45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91F422E-0B9A-445E-A730-44209C458646}">
      <dgm:prSet phldrT="[Текст]"/>
      <dgm:spPr/>
      <dgm:t>
        <a:bodyPr/>
        <a:lstStyle/>
        <a:p>
          <a:r>
            <a:rPr lang="ru-RU" dirty="0"/>
            <a:t>Белки 20%</a:t>
          </a:r>
        </a:p>
      </dgm:t>
    </dgm:pt>
    <dgm:pt modelId="{4EBB6C17-4B74-493F-83C2-150008B3E966}" type="parTrans" cxnId="{374971C5-6D6F-4E7F-B5AF-DE450E87749E}">
      <dgm:prSet/>
      <dgm:spPr/>
      <dgm:t>
        <a:bodyPr/>
        <a:lstStyle/>
        <a:p>
          <a:endParaRPr lang="ru-RU"/>
        </a:p>
      </dgm:t>
    </dgm:pt>
    <dgm:pt modelId="{2AB68662-7025-4166-B3AF-FB23139A7284}" type="sibTrans" cxnId="{374971C5-6D6F-4E7F-B5AF-DE450E87749E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1259544-25D5-4EB0-85C4-20152B28F715}">
      <dgm:prSet phldrT="[Текст]"/>
      <dgm:spPr/>
      <dgm:t>
        <a:bodyPr/>
        <a:lstStyle/>
        <a:p>
          <a:r>
            <a:rPr lang="ru-RU" dirty="0"/>
            <a:t>Жиры 30%</a:t>
          </a:r>
        </a:p>
      </dgm:t>
    </dgm:pt>
    <dgm:pt modelId="{1A5135CB-CCE3-48E0-BCC0-30E6CF3328D1}" type="parTrans" cxnId="{269B4B0E-4033-454B-9E5F-89BDA134F432}">
      <dgm:prSet/>
      <dgm:spPr/>
      <dgm:t>
        <a:bodyPr/>
        <a:lstStyle/>
        <a:p>
          <a:endParaRPr lang="ru-RU"/>
        </a:p>
      </dgm:t>
    </dgm:pt>
    <dgm:pt modelId="{0CC6DBA1-CAE7-4D95-BD21-F92153D1E036}" type="sibTrans" cxnId="{269B4B0E-4033-454B-9E5F-89BDA134F432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68F64DF-DD8B-478E-B115-1A8D1FEC6701}">
      <dgm:prSet phldrT="[Текст]"/>
      <dgm:spPr/>
      <dgm:t>
        <a:bodyPr/>
        <a:lstStyle/>
        <a:p>
          <a:r>
            <a:rPr lang="ru-RU" dirty="0"/>
            <a:t>Углеводы 50%</a:t>
          </a:r>
        </a:p>
      </dgm:t>
    </dgm:pt>
    <dgm:pt modelId="{5CB01835-24CF-4849-BB96-496B97EB6FDB}" type="parTrans" cxnId="{2C09707B-EC91-47FD-B909-CD09A71BA8BB}">
      <dgm:prSet/>
      <dgm:spPr/>
      <dgm:t>
        <a:bodyPr/>
        <a:lstStyle/>
        <a:p>
          <a:endParaRPr lang="ru-RU"/>
        </a:p>
      </dgm:t>
    </dgm:pt>
    <dgm:pt modelId="{C696BDC9-68C4-4BDD-A99E-184A4D8E5F7A}" type="sibTrans" cxnId="{2C09707B-EC91-47FD-B909-CD09A71BA8BB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94D37CC-122D-4640-964C-668D5BF5A40D}" type="pres">
      <dgm:prSet presAssocID="{71C79898-DA70-4870-87BF-CBB27E535A45}" presName="Name0" presStyleCnt="0">
        <dgm:presLayoutVars>
          <dgm:chMax val="7"/>
          <dgm:chPref val="7"/>
          <dgm:dir/>
        </dgm:presLayoutVars>
      </dgm:prSet>
      <dgm:spPr/>
    </dgm:pt>
    <dgm:pt modelId="{EAFD2C34-3EA1-43AB-8520-B79AD450787C}" type="pres">
      <dgm:prSet presAssocID="{71C79898-DA70-4870-87BF-CBB27E535A45}" presName="dot1" presStyleLbl="alignNode1" presStyleIdx="0" presStyleCnt="12"/>
      <dgm:spPr/>
    </dgm:pt>
    <dgm:pt modelId="{1FA57453-8D69-4ECE-AE60-905B86E07660}" type="pres">
      <dgm:prSet presAssocID="{71C79898-DA70-4870-87BF-CBB27E535A45}" presName="dot2" presStyleLbl="alignNode1" presStyleIdx="1" presStyleCnt="12"/>
      <dgm:spPr/>
    </dgm:pt>
    <dgm:pt modelId="{B0C2056C-4560-4EF2-9BC8-FA55515B6EB3}" type="pres">
      <dgm:prSet presAssocID="{71C79898-DA70-4870-87BF-CBB27E535A45}" presName="dot3" presStyleLbl="alignNode1" presStyleIdx="2" presStyleCnt="12"/>
      <dgm:spPr/>
    </dgm:pt>
    <dgm:pt modelId="{08D19227-5563-4B36-AA33-5815B5BAE382}" type="pres">
      <dgm:prSet presAssocID="{71C79898-DA70-4870-87BF-CBB27E535A45}" presName="dot4" presStyleLbl="alignNode1" presStyleIdx="3" presStyleCnt="12"/>
      <dgm:spPr/>
    </dgm:pt>
    <dgm:pt modelId="{89F8D503-9D7D-410A-A7C7-AB3A4E2C3110}" type="pres">
      <dgm:prSet presAssocID="{71C79898-DA70-4870-87BF-CBB27E535A45}" presName="dot5" presStyleLbl="alignNode1" presStyleIdx="4" presStyleCnt="12"/>
      <dgm:spPr/>
    </dgm:pt>
    <dgm:pt modelId="{1C451F28-ABF8-4D24-98EE-04A58F4A12B3}" type="pres">
      <dgm:prSet presAssocID="{71C79898-DA70-4870-87BF-CBB27E535A45}" presName="dotArrow1" presStyleLbl="alignNode1" presStyleIdx="5" presStyleCnt="12"/>
      <dgm:spPr/>
    </dgm:pt>
    <dgm:pt modelId="{CC012C1B-1D40-4DF2-8194-FD654857AEDB}" type="pres">
      <dgm:prSet presAssocID="{71C79898-DA70-4870-87BF-CBB27E535A45}" presName="dotArrow2" presStyleLbl="alignNode1" presStyleIdx="6" presStyleCnt="12"/>
      <dgm:spPr/>
    </dgm:pt>
    <dgm:pt modelId="{F70CED74-ED18-4C93-85FC-CE7C6F367FA6}" type="pres">
      <dgm:prSet presAssocID="{71C79898-DA70-4870-87BF-CBB27E535A45}" presName="dotArrow3" presStyleLbl="alignNode1" presStyleIdx="7" presStyleCnt="12"/>
      <dgm:spPr/>
    </dgm:pt>
    <dgm:pt modelId="{244ACA9D-DA9F-4452-AB58-5CAE28322923}" type="pres">
      <dgm:prSet presAssocID="{71C79898-DA70-4870-87BF-CBB27E535A45}" presName="dotArrow4" presStyleLbl="alignNode1" presStyleIdx="8" presStyleCnt="12"/>
      <dgm:spPr/>
    </dgm:pt>
    <dgm:pt modelId="{C95AF778-D274-4381-9893-03F37DB7FE2C}" type="pres">
      <dgm:prSet presAssocID="{71C79898-DA70-4870-87BF-CBB27E535A45}" presName="dotArrow5" presStyleLbl="alignNode1" presStyleIdx="9" presStyleCnt="12"/>
      <dgm:spPr/>
    </dgm:pt>
    <dgm:pt modelId="{3FC2AC0A-A7B9-44CD-A5BC-A50F42A7819E}" type="pres">
      <dgm:prSet presAssocID="{71C79898-DA70-4870-87BF-CBB27E535A45}" presName="dotArrow6" presStyleLbl="alignNode1" presStyleIdx="10" presStyleCnt="12"/>
      <dgm:spPr/>
    </dgm:pt>
    <dgm:pt modelId="{A7BE3699-FA0C-41AB-8AEB-3FC8D428BCE5}" type="pres">
      <dgm:prSet presAssocID="{71C79898-DA70-4870-87BF-CBB27E535A45}" presName="dotArrow7" presStyleLbl="alignNode1" presStyleIdx="11" presStyleCnt="12"/>
      <dgm:spPr/>
    </dgm:pt>
    <dgm:pt modelId="{050556D4-780F-41FB-BA76-1C8C6E4CD14A}" type="pres">
      <dgm:prSet presAssocID="{F91F422E-0B9A-445E-A730-44209C458646}" presName="parTx1" presStyleLbl="node1" presStyleIdx="0" presStyleCnt="3"/>
      <dgm:spPr/>
    </dgm:pt>
    <dgm:pt modelId="{C795E2D0-6B1C-4E43-B7FA-3700D7A6A28E}" type="pres">
      <dgm:prSet presAssocID="{2AB68662-7025-4166-B3AF-FB23139A7284}" presName="picture1" presStyleCnt="0"/>
      <dgm:spPr/>
    </dgm:pt>
    <dgm:pt modelId="{6551B201-66E2-4F09-8EC9-E8555F7BA6B4}" type="pres">
      <dgm:prSet presAssocID="{2AB68662-7025-4166-B3AF-FB23139A7284}" presName="imageRepeatNode" presStyleLbl="fgImgPlace1" presStyleIdx="0" presStyleCnt="3"/>
      <dgm:spPr/>
    </dgm:pt>
    <dgm:pt modelId="{450DB212-84C2-4A48-AE8A-22A68E755756}" type="pres">
      <dgm:prSet presAssocID="{31259544-25D5-4EB0-85C4-20152B28F715}" presName="parTx2" presStyleLbl="node1" presStyleIdx="1" presStyleCnt="3"/>
      <dgm:spPr/>
    </dgm:pt>
    <dgm:pt modelId="{00E2EE84-F521-4DCA-811F-63BE76C5510B}" type="pres">
      <dgm:prSet presAssocID="{0CC6DBA1-CAE7-4D95-BD21-F92153D1E036}" presName="picture2" presStyleCnt="0"/>
      <dgm:spPr/>
    </dgm:pt>
    <dgm:pt modelId="{3DA45E5B-B9C1-4909-A4B0-AE8794F3A3BC}" type="pres">
      <dgm:prSet presAssocID="{0CC6DBA1-CAE7-4D95-BD21-F92153D1E036}" presName="imageRepeatNode" presStyleLbl="fgImgPlace1" presStyleIdx="1" presStyleCnt="3"/>
      <dgm:spPr/>
    </dgm:pt>
    <dgm:pt modelId="{738E52FF-8048-4165-A12F-0FDD161C86C5}" type="pres">
      <dgm:prSet presAssocID="{B68F64DF-DD8B-478E-B115-1A8D1FEC6701}" presName="parTx3" presStyleLbl="node1" presStyleIdx="2" presStyleCnt="3"/>
      <dgm:spPr/>
    </dgm:pt>
    <dgm:pt modelId="{C40EF605-AC83-402B-89F0-90DC0D62C2A9}" type="pres">
      <dgm:prSet presAssocID="{C696BDC9-68C4-4BDD-A99E-184A4D8E5F7A}" presName="picture3" presStyleCnt="0"/>
      <dgm:spPr/>
    </dgm:pt>
    <dgm:pt modelId="{433D3722-2122-4B47-8744-DED2E4E2D6A7}" type="pres">
      <dgm:prSet presAssocID="{C696BDC9-68C4-4BDD-A99E-184A4D8E5F7A}" presName="imageRepeatNode" presStyleLbl="fgImgPlace1" presStyleIdx="2" presStyleCnt="3"/>
      <dgm:spPr/>
    </dgm:pt>
  </dgm:ptLst>
  <dgm:cxnLst>
    <dgm:cxn modelId="{E28E9006-DBC0-4DE1-AFA6-2BEC48A350A6}" type="presOf" srcId="{0CC6DBA1-CAE7-4D95-BD21-F92153D1E036}" destId="{3DA45E5B-B9C1-4909-A4B0-AE8794F3A3BC}" srcOrd="0" destOrd="0" presId="urn:microsoft.com/office/officeart/2008/layout/AscendingPictureAccentProcess"/>
    <dgm:cxn modelId="{ECEE2907-2FD1-42EC-8168-5D4835E89AE0}" type="presOf" srcId="{71C79898-DA70-4870-87BF-CBB27E535A45}" destId="{E94D37CC-122D-4640-964C-668D5BF5A40D}" srcOrd="0" destOrd="0" presId="urn:microsoft.com/office/officeart/2008/layout/AscendingPictureAccentProcess"/>
    <dgm:cxn modelId="{269B4B0E-4033-454B-9E5F-89BDA134F432}" srcId="{71C79898-DA70-4870-87BF-CBB27E535A45}" destId="{31259544-25D5-4EB0-85C4-20152B28F715}" srcOrd="1" destOrd="0" parTransId="{1A5135CB-CCE3-48E0-BCC0-30E6CF3328D1}" sibTransId="{0CC6DBA1-CAE7-4D95-BD21-F92153D1E036}"/>
    <dgm:cxn modelId="{AF8E7329-FFBD-42C4-9652-AC84AD0BFFA2}" type="presOf" srcId="{B68F64DF-DD8B-478E-B115-1A8D1FEC6701}" destId="{738E52FF-8048-4165-A12F-0FDD161C86C5}" srcOrd="0" destOrd="0" presId="urn:microsoft.com/office/officeart/2008/layout/AscendingPictureAccentProcess"/>
    <dgm:cxn modelId="{2A75466B-7875-4520-8E89-159512927913}" type="presOf" srcId="{2AB68662-7025-4166-B3AF-FB23139A7284}" destId="{6551B201-66E2-4F09-8EC9-E8555F7BA6B4}" srcOrd="0" destOrd="0" presId="urn:microsoft.com/office/officeart/2008/layout/AscendingPictureAccentProcess"/>
    <dgm:cxn modelId="{FA52944D-F07C-4AC2-8D3E-FE8DA9CA1B0C}" type="presOf" srcId="{31259544-25D5-4EB0-85C4-20152B28F715}" destId="{450DB212-84C2-4A48-AE8A-22A68E755756}" srcOrd="0" destOrd="0" presId="urn:microsoft.com/office/officeart/2008/layout/AscendingPictureAccentProcess"/>
    <dgm:cxn modelId="{2C09707B-EC91-47FD-B909-CD09A71BA8BB}" srcId="{71C79898-DA70-4870-87BF-CBB27E535A45}" destId="{B68F64DF-DD8B-478E-B115-1A8D1FEC6701}" srcOrd="2" destOrd="0" parTransId="{5CB01835-24CF-4849-BB96-496B97EB6FDB}" sibTransId="{C696BDC9-68C4-4BDD-A99E-184A4D8E5F7A}"/>
    <dgm:cxn modelId="{BBD7C3AD-E57F-40E6-AA42-5D8EFAB6A9F7}" type="presOf" srcId="{F91F422E-0B9A-445E-A730-44209C458646}" destId="{050556D4-780F-41FB-BA76-1C8C6E4CD14A}" srcOrd="0" destOrd="0" presId="urn:microsoft.com/office/officeart/2008/layout/AscendingPictureAccentProcess"/>
    <dgm:cxn modelId="{374971C5-6D6F-4E7F-B5AF-DE450E87749E}" srcId="{71C79898-DA70-4870-87BF-CBB27E535A45}" destId="{F91F422E-0B9A-445E-A730-44209C458646}" srcOrd="0" destOrd="0" parTransId="{4EBB6C17-4B74-493F-83C2-150008B3E966}" sibTransId="{2AB68662-7025-4166-B3AF-FB23139A7284}"/>
    <dgm:cxn modelId="{B77173EA-AFB6-4D52-B675-40731D9CA80C}" type="presOf" srcId="{C696BDC9-68C4-4BDD-A99E-184A4D8E5F7A}" destId="{433D3722-2122-4B47-8744-DED2E4E2D6A7}" srcOrd="0" destOrd="0" presId="urn:microsoft.com/office/officeart/2008/layout/AscendingPictureAccentProcess"/>
    <dgm:cxn modelId="{DB053AB7-F117-456C-A52F-BD335E0CDDC9}" type="presParOf" srcId="{E94D37CC-122D-4640-964C-668D5BF5A40D}" destId="{EAFD2C34-3EA1-43AB-8520-B79AD450787C}" srcOrd="0" destOrd="0" presId="urn:microsoft.com/office/officeart/2008/layout/AscendingPictureAccentProcess"/>
    <dgm:cxn modelId="{3B0ADBEA-BA22-4214-95AF-CF67AF71CACD}" type="presParOf" srcId="{E94D37CC-122D-4640-964C-668D5BF5A40D}" destId="{1FA57453-8D69-4ECE-AE60-905B86E07660}" srcOrd="1" destOrd="0" presId="urn:microsoft.com/office/officeart/2008/layout/AscendingPictureAccentProcess"/>
    <dgm:cxn modelId="{36040A08-A149-4BED-BD8C-1E3FAB656310}" type="presParOf" srcId="{E94D37CC-122D-4640-964C-668D5BF5A40D}" destId="{B0C2056C-4560-4EF2-9BC8-FA55515B6EB3}" srcOrd="2" destOrd="0" presId="urn:microsoft.com/office/officeart/2008/layout/AscendingPictureAccentProcess"/>
    <dgm:cxn modelId="{F6A476B1-7CE7-4F86-9410-DA442D4CC7F3}" type="presParOf" srcId="{E94D37CC-122D-4640-964C-668D5BF5A40D}" destId="{08D19227-5563-4B36-AA33-5815B5BAE382}" srcOrd="3" destOrd="0" presId="urn:microsoft.com/office/officeart/2008/layout/AscendingPictureAccentProcess"/>
    <dgm:cxn modelId="{C746ABE5-F8B0-4EBE-9C74-A289D9B67D11}" type="presParOf" srcId="{E94D37CC-122D-4640-964C-668D5BF5A40D}" destId="{89F8D503-9D7D-410A-A7C7-AB3A4E2C3110}" srcOrd="4" destOrd="0" presId="urn:microsoft.com/office/officeart/2008/layout/AscendingPictureAccentProcess"/>
    <dgm:cxn modelId="{27456422-A2EC-44FD-A4AC-E098C2C21823}" type="presParOf" srcId="{E94D37CC-122D-4640-964C-668D5BF5A40D}" destId="{1C451F28-ABF8-4D24-98EE-04A58F4A12B3}" srcOrd="5" destOrd="0" presId="urn:microsoft.com/office/officeart/2008/layout/AscendingPictureAccentProcess"/>
    <dgm:cxn modelId="{382B30FC-DD35-454C-8B57-DAC0618FC3D0}" type="presParOf" srcId="{E94D37CC-122D-4640-964C-668D5BF5A40D}" destId="{CC012C1B-1D40-4DF2-8194-FD654857AEDB}" srcOrd="6" destOrd="0" presId="urn:microsoft.com/office/officeart/2008/layout/AscendingPictureAccentProcess"/>
    <dgm:cxn modelId="{D1DF9519-E6A5-4825-A7CD-C3D1E37A4FF9}" type="presParOf" srcId="{E94D37CC-122D-4640-964C-668D5BF5A40D}" destId="{F70CED74-ED18-4C93-85FC-CE7C6F367FA6}" srcOrd="7" destOrd="0" presId="urn:microsoft.com/office/officeart/2008/layout/AscendingPictureAccentProcess"/>
    <dgm:cxn modelId="{2E2DAE52-9C3B-443C-B246-282947F6B91B}" type="presParOf" srcId="{E94D37CC-122D-4640-964C-668D5BF5A40D}" destId="{244ACA9D-DA9F-4452-AB58-5CAE28322923}" srcOrd="8" destOrd="0" presId="urn:microsoft.com/office/officeart/2008/layout/AscendingPictureAccentProcess"/>
    <dgm:cxn modelId="{49436F77-9670-4A7E-B5AC-87FA35F58C96}" type="presParOf" srcId="{E94D37CC-122D-4640-964C-668D5BF5A40D}" destId="{C95AF778-D274-4381-9893-03F37DB7FE2C}" srcOrd="9" destOrd="0" presId="urn:microsoft.com/office/officeart/2008/layout/AscendingPictureAccentProcess"/>
    <dgm:cxn modelId="{F5CFB604-5C95-44AA-A492-CE68EFA96237}" type="presParOf" srcId="{E94D37CC-122D-4640-964C-668D5BF5A40D}" destId="{3FC2AC0A-A7B9-44CD-A5BC-A50F42A7819E}" srcOrd="10" destOrd="0" presId="urn:microsoft.com/office/officeart/2008/layout/AscendingPictureAccentProcess"/>
    <dgm:cxn modelId="{FDE9EA93-FF7C-46F2-B7B5-930FF91F2DCF}" type="presParOf" srcId="{E94D37CC-122D-4640-964C-668D5BF5A40D}" destId="{A7BE3699-FA0C-41AB-8AEB-3FC8D428BCE5}" srcOrd="11" destOrd="0" presId="urn:microsoft.com/office/officeart/2008/layout/AscendingPictureAccentProcess"/>
    <dgm:cxn modelId="{8571B331-D65F-4C0A-943C-65D8899A98C8}" type="presParOf" srcId="{E94D37CC-122D-4640-964C-668D5BF5A40D}" destId="{050556D4-780F-41FB-BA76-1C8C6E4CD14A}" srcOrd="12" destOrd="0" presId="urn:microsoft.com/office/officeart/2008/layout/AscendingPictureAccentProcess"/>
    <dgm:cxn modelId="{1812C6CF-A94F-4DD3-861E-80DDAC39E56D}" type="presParOf" srcId="{E94D37CC-122D-4640-964C-668D5BF5A40D}" destId="{C795E2D0-6B1C-4E43-B7FA-3700D7A6A28E}" srcOrd="13" destOrd="0" presId="urn:microsoft.com/office/officeart/2008/layout/AscendingPictureAccentProcess"/>
    <dgm:cxn modelId="{A2DCEFAF-1DE7-4F12-88C2-16D40CD3D309}" type="presParOf" srcId="{C795E2D0-6B1C-4E43-B7FA-3700D7A6A28E}" destId="{6551B201-66E2-4F09-8EC9-E8555F7BA6B4}" srcOrd="0" destOrd="0" presId="urn:microsoft.com/office/officeart/2008/layout/AscendingPictureAccentProcess"/>
    <dgm:cxn modelId="{EC28298F-7096-484B-AA2C-5C810ADB3154}" type="presParOf" srcId="{E94D37CC-122D-4640-964C-668D5BF5A40D}" destId="{450DB212-84C2-4A48-AE8A-22A68E755756}" srcOrd="14" destOrd="0" presId="urn:microsoft.com/office/officeart/2008/layout/AscendingPictureAccentProcess"/>
    <dgm:cxn modelId="{848E6464-F810-4379-97DC-384D6D855EB5}" type="presParOf" srcId="{E94D37CC-122D-4640-964C-668D5BF5A40D}" destId="{00E2EE84-F521-4DCA-811F-63BE76C5510B}" srcOrd="15" destOrd="0" presId="urn:microsoft.com/office/officeart/2008/layout/AscendingPictureAccentProcess"/>
    <dgm:cxn modelId="{BC76DDB9-EA3D-4D18-8BCB-91E4EBDC5478}" type="presParOf" srcId="{00E2EE84-F521-4DCA-811F-63BE76C5510B}" destId="{3DA45E5B-B9C1-4909-A4B0-AE8794F3A3BC}" srcOrd="0" destOrd="0" presId="urn:microsoft.com/office/officeart/2008/layout/AscendingPictureAccentProcess"/>
    <dgm:cxn modelId="{0AD906C6-FB9F-4AD5-A5F5-B3DB3360A075}" type="presParOf" srcId="{E94D37CC-122D-4640-964C-668D5BF5A40D}" destId="{738E52FF-8048-4165-A12F-0FDD161C86C5}" srcOrd="16" destOrd="0" presId="urn:microsoft.com/office/officeart/2008/layout/AscendingPictureAccentProcess"/>
    <dgm:cxn modelId="{9FE5B07D-8084-4A18-960D-20F38379CEDA}" type="presParOf" srcId="{E94D37CC-122D-4640-964C-668D5BF5A40D}" destId="{C40EF605-AC83-402B-89F0-90DC0D62C2A9}" srcOrd="17" destOrd="0" presId="urn:microsoft.com/office/officeart/2008/layout/AscendingPictureAccentProcess"/>
    <dgm:cxn modelId="{800C968A-91F8-438B-9E37-B60FFE5635A1}" type="presParOf" srcId="{C40EF605-AC83-402B-89F0-90DC0D62C2A9}" destId="{433D3722-2122-4B47-8744-DED2E4E2D6A7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70B27C2-EB38-4434-BE19-29B3C01AA8A3}" type="doc">
      <dgm:prSet loTypeId="urn:microsoft.com/office/officeart/2005/8/layout/vList6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9B38223-76C5-497E-A15A-8924731A01B9}">
      <dgm:prSet phldrT="[Текст]" phldr="1"/>
      <dgm:spPr>
        <a:blipFill rotWithShape="0">
          <a:blip xmlns:r="http://schemas.openxmlformats.org/officeDocument/2006/relationships" r:embed="rId1"/>
          <a:srcRect/>
          <a:stretch>
            <a:fillRect l="-11000" r="-11000"/>
          </a:stretch>
        </a:blipFill>
      </dgm:spPr>
      <dgm:t>
        <a:bodyPr/>
        <a:lstStyle/>
        <a:p>
          <a:endParaRPr lang="ru-RU" dirty="0"/>
        </a:p>
      </dgm:t>
    </dgm:pt>
    <dgm:pt modelId="{3C1DA545-4413-448B-8D45-9A363EE5A010}" type="parTrans" cxnId="{7621D2C8-9FAD-4004-89CA-C639B8B867FA}">
      <dgm:prSet/>
      <dgm:spPr/>
      <dgm:t>
        <a:bodyPr/>
        <a:lstStyle/>
        <a:p>
          <a:endParaRPr lang="ru-RU"/>
        </a:p>
      </dgm:t>
    </dgm:pt>
    <dgm:pt modelId="{2A8DFFAB-F458-472B-9A82-02AAF75F8361}" type="sibTrans" cxnId="{7621D2C8-9FAD-4004-89CA-C639B8B867FA}">
      <dgm:prSet/>
      <dgm:spPr/>
      <dgm:t>
        <a:bodyPr/>
        <a:lstStyle/>
        <a:p>
          <a:endParaRPr lang="ru-RU"/>
        </a:p>
      </dgm:t>
    </dgm:pt>
    <dgm:pt modelId="{DF949CCB-0B2B-47A3-8B30-2DD002F03254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b="1" dirty="0">
              <a:solidFill>
                <a:schemeClr val="bg1"/>
              </a:solidFill>
            </a:rPr>
            <a:t> Принцип работы   </a:t>
          </a:r>
          <a:r>
            <a:rPr lang="ru-RU" sz="2400" b="1" u="sng" dirty="0">
              <a:solidFill>
                <a:schemeClr val="bg1"/>
              </a:solidFill>
            </a:rPr>
            <a:t>электрохимический</a:t>
          </a:r>
        </a:p>
      </dgm:t>
    </dgm:pt>
    <dgm:pt modelId="{84AC4853-32D8-4FB8-8D69-FCD0A09772FD}" type="parTrans" cxnId="{51A7C9FE-A894-4163-A93F-BB015A2814CF}">
      <dgm:prSet/>
      <dgm:spPr/>
      <dgm:t>
        <a:bodyPr/>
        <a:lstStyle/>
        <a:p>
          <a:endParaRPr lang="ru-RU"/>
        </a:p>
      </dgm:t>
    </dgm:pt>
    <dgm:pt modelId="{62E89C36-1115-4B0E-8D23-36D23F5A226F}" type="sibTrans" cxnId="{51A7C9FE-A894-4163-A93F-BB015A2814CF}">
      <dgm:prSet/>
      <dgm:spPr/>
      <dgm:t>
        <a:bodyPr/>
        <a:lstStyle/>
        <a:p>
          <a:endParaRPr lang="ru-RU"/>
        </a:p>
      </dgm:t>
    </dgm:pt>
    <dgm:pt modelId="{144B58A2-E921-4E1A-BA11-ACF3B7658B90}">
      <dgm:prSet phldrT="[Текст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2500" dirty="0"/>
        </a:p>
      </dgm:t>
    </dgm:pt>
    <dgm:pt modelId="{2E284265-2B22-444C-98E8-86278B5BA165}" type="parTrans" cxnId="{008F4D59-8642-4C72-B481-13FE3BEECB62}">
      <dgm:prSet/>
      <dgm:spPr/>
      <dgm:t>
        <a:bodyPr/>
        <a:lstStyle/>
        <a:p>
          <a:endParaRPr lang="ru-RU"/>
        </a:p>
      </dgm:t>
    </dgm:pt>
    <dgm:pt modelId="{6DB40988-C78F-486B-B3DB-1B0DCEF29BF2}" type="sibTrans" cxnId="{008F4D59-8642-4C72-B481-13FE3BEECB62}">
      <dgm:prSet/>
      <dgm:spPr/>
      <dgm:t>
        <a:bodyPr/>
        <a:lstStyle/>
        <a:p>
          <a:endParaRPr lang="ru-RU"/>
        </a:p>
      </dgm:t>
    </dgm:pt>
    <dgm:pt modelId="{D7F72DD7-BD9D-42B2-9852-33CB12747021}">
      <dgm:prSet phldrT="[Текст]"/>
      <dgm:spPr>
        <a:blipFill rotWithShape="0">
          <a:blip xmlns:r="http://schemas.openxmlformats.org/officeDocument/2006/relationships" r:embed="rId2"/>
          <a:srcRect/>
          <a:stretch>
            <a:fillRect l="-3000" r="-3000"/>
          </a:stretch>
        </a:blipFill>
      </dgm:spPr>
      <dgm:t>
        <a:bodyPr/>
        <a:lstStyle/>
        <a:p>
          <a:endParaRPr lang="ru-RU" dirty="0"/>
        </a:p>
      </dgm:t>
    </dgm:pt>
    <dgm:pt modelId="{B058AE90-BB63-4C85-8604-CD117A505E92}" type="sibTrans" cxnId="{13BE2610-A98F-476F-A6DC-F8EBF64BDADD}">
      <dgm:prSet/>
      <dgm:spPr/>
      <dgm:t>
        <a:bodyPr/>
        <a:lstStyle/>
        <a:p>
          <a:endParaRPr lang="ru-RU"/>
        </a:p>
      </dgm:t>
    </dgm:pt>
    <dgm:pt modelId="{D131DFDC-8E2D-4EF8-BCB2-C13611D7E48F}" type="parTrans" cxnId="{13BE2610-A98F-476F-A6DC-F8EBF64BDADD}">
      <dgm:prSet/>
      <dgm:spPr/>
      <dgm:t>
        <a:bodyPr/>
        <a:lstStyle/>
        <a:p>
          <a:endParaRPr lang="ru-RU"/>
        </a:p>
      </dgm:t>
    </dgm:pt>
    <dgm:pt modelId="{1A1E0190-653B-45EC-A3E8-08A7C24EF4F9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b="1" dirty="0">
              <a:solidFill>
                <a:schemeClr val="bg1"/>
              </a:solidFill>
            </a:rPr>
            <a:t>Принципе работы </a:t>
          </a:r>
          <a:r>
            <a:rPr lang="ru-RU" sz="2400" b="1" u="sng" dirty="0">
              <a:solidFill>
                <a:schemeClr val="bg1"/>
              </a:solidFill>
            </a:rPr>
            <a:t>фотометрический</a:t>
          </a:r>
        </a:p>
      </dgm:t>
    </dgm:pt>
    <dgm:pt modelId="{B7203FB8-EE0F-47CF-8A21-75813D0F0F1F}" type="parTrans" cxnId="{7CD6BB4A-7BB4-4FDF-8970-01DB29495CF4}">
      <dgm:prSet/>
      <dgm:spPr/>
      <dgm:t>
        <a:bodyPr/>
        <a:lstStyle/>
        <a:p>
          <a:endParaRPr lang="ru-RU"/>
        </a:p>
      </dgm:t>
    </dgm:pt>
    <dgm:pt modelId="{B9FD9897-8DA1-42D9-AF8D-CF1DD19505A6}" type="sibTrans" cxnId="{7CD6BB4A-7BB4-4FDF-8970-01DB29495CF4}">
      <dgm:prSet/>
      <dgm:spPr/>
      <dgm:t>
        <a:bodyPr/>
        <a:lstStyle/>
        <a:p>
          <a:endParaRPr lang="ru-RU"/>
        </a:p>
      </dgm:t>
    </dgm:pt>
    <dgm:pt modelId="{2A4C0D6E-59AA-40AE-AE33-A76F2742C319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2400" b="1" u="sng" dirty="0">
            <a:solidFill>
              <a:schemeClr val="bg1"/>
            </a:solidFill>
          </a:endParaRPr>
        </a:p>
      </dgm:t>
    </dgm:pt>
    <dgm:pt modelId="{78CA4FB5-0016-4059-83D8-2BCB13A114BD}" type="parTrans" cxnId="{A571F7C5-EC26-4DF2-8E15-F09D5C82B475}">
      <dgm:prSet/>
      <dgm:spPr/>
      <dgm:t>
        <a:bodyPr/>
        <a:lstStyle/>
        <a:p>
          <a:endParaRPr lang="ru-RU"/>
        </a:p>
      </dgm:t>
    </dgm:pt>
    <dgm:pt modelId="{258992AD-865C-498A-B17A-629578393023}" type="sibTrans" cxnId="{A571F7C5-EC26-4DF2-8E15-F09D5C82B475}">
      <dgm:prSet/>
      <dgm:spPr/>
      <dgm:t>
        <a:bodyPr/>
        <a:lstStyle/>
        <a:p>
          <a:endParaRPr lang="ru-RU"/>
        </a:p>
      </dgm:t>
    </dgm:pt>
    <dgm:pt modelId="{1750AFDD-87C1-49B4-8625-13CFF7CF3A01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2400" b="1" u="sng" dirty="0">
            <a:solidFill>
              <a:schemeClr val="bg1"/>
            </a:solidFill>
          </a:endParaRPr>
        </a:p>
      </dgm:t>
    </dgm:pt>
    <dgm:pt modelId="{BA5A9656-B95D-40C6-AF5C-11C8CBF69EFF}" type="parTrans" cxnId="{C72AF973-411B-46E7-8D40-0E5F5AA0748F}">
      <dgm:prSet/>
      <dgm:spPr/>
      <dgm:t>
        <a:bodyPr/>
        <a:lstStyle/>
        <a:p>
          <a:endParaRPr lang="ru-RU"/>
        </a:p>
      </dgm:t>
    </dgm:pt>
    <dgm:pt modelId="{6B0DE01F-80B0-4575-872A-0387B3FE6649}" type="sibTrans" cxnId="{C72AF973-411B-46E7-8D40-0E5F5AA0748F}">
      <dgm:prSet/>
      <dgm:spPr/>
      <dgm:t>
        <a:bodyPr/>
        <a:lstStyle/>
        <a:p>
          <a:endParaRPr lang="ru-RU"/>
        </a:p>
      </dgm:t>
    </dgm:pt>
    <dgm:pt modelId="{70115C38-4370-4E86-B22E-52B2F9CB9364}" type="pres">
      <dgm:prSet presAssocID="{970B27C2-EB38-4434-BE19-29B3C01AA8A3}" presName="Name0" presStyleCnt="0">
        <dgm:presLayoutVars>
          <dgm:dir/>
          <dgm:animLvl val="lvl"/>
          <dgm:resizeHandles/>
        </dgm:presLayoutVars>
      </dgm:prSet>
      <dgm:spPr/>
    </dgm:pt>
    <dgm:pt modelId="{B20C0429-11FF-4D7E-AE91-D633861BE839}" type="pres">
      <dgm:prSet presAssocID="{D7F72DD7-BD9D-42B2-9852-33CB12747021}" presName="linNode" presStyleCnt="0"/>
      <dgm:spPr/>
    </dgm:pt>
    <dgm:pt modelId="{1D7301D2-5C79-47FD-B17B-FD5840C212F4}" type="pres">
      <dgm:prSet presAssocID="{D7F72DD7-BD9D-42B2-9852-33CB12747021}" presName="parentShp" presStyleLbl="node1" presStyleIdx="0" presStyleCnt="2" custScaleX="93073" custScaleY="72402" custLinFactNeighborX="-10100" custLinFactNeighborY="1502">
        <dgm:presLayoutVars>
          <dgm:bulletEnabled val="1"/>
        </dgm:presLayoutVars>
      </dgm:prSet>
      <dgm:spPr/>
    </dgm:pt>
    <dgm:pt modelId="{D355B653-4D14-4D92-A369-00EFD0735BA5}" type="pres">
      <dgm:prSet presAssocID="{D7F72DD7-BD9D-42B2-9852-33CB12747021}" presName="childShp" presStyleLbl="bgAccFollowNode1" presStyleIdx="0" presStyleCnt="2" custScaleX="79832" custScaleY="60651" custLinFactNeighborX="-19787" custLinFactNeighborY="5996">
        <dgm:presLayoutVars>
          <dgm:bulletEnabled val="1"/>
        </dgm:presLayoutVars>
      </dgm:prSet>
      <dgm:spPr/>
    </dgm:pt>
    <dgm:pt modelId="{5251E896-9904-4B6E-A0A8-3118902FF9EE}" type="pres">
      <dgm:prSet presAssocID="{B058AE90-BB63-4C85-8604-CD117A505E92}" presName="spacing" presStyleCnt="0"/>
      <dgm:spPr/>
    </dgm:pt>
    <dgm:pt modelId="{F92F5A02-C6C9-4D4A-8B97-DAE96F60C39F}" type="pres">
      <dgm:prSet presAssocID="{79B38223-76C5-497E-A15A-8924731A01B9}" presName="linNode" presStyleCnt="0"/>
      <dgm:spPr/>
    </dgm:pt>
    <dgm:pt modelId="{9AAD0EB0-57F5-46E3-BCC2-B453B8D40ABE}" type="pres">
      <dgm:prSet presAssocID="{79B38223-76C5-497E-A15A-8924731A01B9}" presName="parentShp" presStyleLbl="node1" presStyleIdx="1" presStyleCnt="2" custScaleX="91035" custScaleY="69421" custLinFactNeighborX="12945" custLinFactNeighborY="-5615">
        <dgm:presLayoutVars>
          <dgm:bulletEnabled val="1"/>
        </dgm:presLayoutVars>
      </dgm:prSet>
      <dgm:spPr/>
    </dgm:pt>
    <dgm:pt modelId="{56812C12-F53F-42BB-B65C-CC57A51B51BA}" type="pres">
      <dgm:prSet presAssocID="{79B38223-76C5-497E-A15A-8924731A01B9}" presName="childShp" presStyleLbl="bgAccFollowNode1" presStyleIdx="1" presStyleCnt="2" custScaleX="82452" custScaleY="57298" custLinFactNeighborX="12599" custLinFactNeighborY="-1578">
        <dgm:presLayoutVars>
          <dgm:bulletEnabled val="1"/>
        </dgm:presLayoutVars>
      </dgm:prSet>
      <dgm:spPr/>
    </dgm:pt>
  </dgm:ptLst>
  <dgm:cxnLst>
    <dgm:cxn modelId="{CA2FF806-3820-4BAC-BDFA-73A92CAAB04B}" type="presOf" srcId="{DF949CCB-0B2B-47A3-8B30-2DD002F03254}" destId="{56812C12-F53F-42BB-B65C-CC57A51B51BA}" srcOrd="0" destOrd="1" presId="urn:microsoft.com/office/officeart/2005/8/layout/vList6"/>
    <dgm:cxn modelId="{13BE2610-A98F-476F-A6DC-F8EBF64BDADD}" srcId="{970B27C2-EB38-4434-BE19-29B3C01AA8A3}" destId="{D7F72DD7-BD9D-42B2-9852-33CB12747021}" srcOrd="0" destOrd="0" parTransId="{D131DFDC-8E2D-4EF8-BCB2-C13611D7E48F}" sibTransId="{B058AE90-BB63-4C85-8604-CD117A505E92}"/>
    <dgm:cxn modelId="{A179A027-2603-482A-9370-046062BCEF20}" type="presOf" srcId="{2A4C0D6E-59AA-40AE-AE33-A76F2742C319}" destId="{D355B653-4D14-4D92-A369-00EFD0735BA5}" srcOrd="0" destOrd="0" presId="urn:microsoft.com/office/officeart/2005/8/layout/vList6"/>
    <dgm:cxn modelId="{D0FDF52B-5CB9-4683-AC6F-11A3943499A3}" type="presOf" srcId="{1A1E0190-653B-45EC-A3E8-08A7C24EF4F9}" destId="{D355B653-4D14-4D92-A369-00EFD0735BA5}" srcOrd="0" destOrd="1" presId="urn:microsoft.com/office/officeart/2005/8/layout/vList6"/>
    <dgm:cxn modelId="{36C27839-E507-40D5-A745-76CE0258B8D9}" type="presOf" srcId="{1750AFDD-87C1-49B4-8625-13CFF7CF3A01}" destId="{56812C12-F53F-42BB-B65C-CC57A51B51BA}" srcOrd="0" destOrd="0" presId="urn:microsoft.com/office/officeart/2005/8/layout/vList6"/>
    <dgm:cxn modelId="{AE254561-B57B-41AA-9BC2-80535D88CEE0}" type="presOf" srcId="{144B58A2-E921-4E1A-BA11-ACF3B7658B90}" destId="{56812C12-F53F-42BB-B65C-CC57A51B51BA}" srcOrd="0" destOrd="2" presId="urn:microsoft.com/office/officeart/2005/8/layout/vList6"/>
    <dgm:cxn modelId="{7CD6BB4A-7BB4-4FDF-8970-01DB29495CF4}" srcId="{D7F72DD7-BD9D-42B2-9852-33CB12747021}" destId="{1A1E0190-653B-45EC-A3E8-08A7C24EF4F9}" srcOrd="1" destOrd="0" parTransId="{B7203FB8-EE0F-47CF-8A21-75813D0F0F1F}" sibTransId="{B9FD9897-8DA1-42D9-AF8D-CF1DD19505A6}"/>
    <dgm:cxn modelId="{C72AF973-411B-46E7-8D40-0E5F5AA0748F}" srcId="{79B38223-76C5-497E-A15A-8924731A01B9}" destId="{1750AFDD-87C1-49B4-8625-13CFF7CF3A01}" srcOrd="0" destOrd="0" parTransId="{BA5A9656-B95D-40C6-AF5C-11C8CBF69EFF}" sibTransId="{6B0DE01F-80B0-4575-872A-0387B3FE6649}"/>
    <dgm:cxn modelId="{008F4D59-8642-4C72-B481-13FE3BEECB62}" srcId="{79B38223-76C5-497E-A15A-8924731A01B9}" destId="{144B58A2-E921-4E1A-BA11-ACF3B7658B90}" srcOrd="2" destOrd="0" parTransId="{2E284265-2B22-444C-98E8-86278B5BA165}" sibTransId="{6DB40988-C78F-486B-B3DB-1B0DCEF29BF2}"/>
    <dgm:cxn modelId="{A571F7C5-EC26-4DF2-8E15-F09D5C82B475}" srcId="{D7F72DD7-BD9D-42B2-9852-33CB12747021}" destId="{2A4C0D6E-59AA-40AE-AE33-A76F2742C319}" srcOrd="0" destOrd="0" parTransId="{78CA4FB5-0016-4059-83D8-2BCB13A114BD}" sibTransId="{258992AD-865C-498A-B17A-629578393023}"/>
    <dgm:cxn modelId="{7621D2C8-9FAD-4004-89CA-C639B8B867FA}" srcId="{970B27C2-EB38-4434-BE19-29B3C01AA8A3}" destId="{79B38223-76C5-497E-A15A-8924731A01B9}" srcOrd="1" destOrd="0" parTransId="{3C1DA545-4413-448B-8D45-9A363EE5A010}" sibTransId="{2A8DFFAB-F458-472B-9A82-02AAF75F8361}"/>
    <dgm:cxn modelId="{737D75D2-9774-4292-BDEE-8799F579FEFB}" type="presOf" srcId="{D7F72DD7-BD9D-42B2-9852-33CB12747021}" destId="{1D7301D2-5C79-47FD-B17B-FD5840C212F4}" srcOrd="0" destOrd="0" presId="urn:microsoft.com/office/officeart/2005/8/layout/vList6"/>
    <dgm:cxn modelId="{DF85FCD8-D261-4F24-9832-C5BA0D748738}" type="presOf" srcId="{970B27C2-EB38-4434-BE19-29B3C01AA8A3}" destId="{70115C38-4370-4E86-B22E-52B2F9CB9364}" srcOrd="0" destOrd="0" presId="urn:microsoft.com/office/officeart/2005/8/layout/vList6"/>
    <dgm:cxn modelId="{50C324E5-8B52-482C-A867-86DC507597F6}" type="presOf" srcId="{79B38223-76C5-497E-A15A-8924731A01B9}" destId="{9AAD0EB0-57F5-46E3-BCC2-B453B8D40ABE}" srcOrd="0" destOrd="0" presId="urn:microsoft.com/office/officeart/2005/8/layout/vList6"/>
    <dgm:cxn modelId="{51A7C9FE-A894-4163-A93F-BB015A2814CF}" srcId="{79B38223-76C5-497E-A15A-8924731A01B9}" destId="{DF949CCB-0B2B-47A3-8B30-2DD002F03254}" srcOrd="1" destOrd="0" parTransId="{84AC4853-32D8-4FB8-8D69-FCD0A09772FD}" sibTransId="{62E89C36-1115-4B0E-8D23-36D23F5A226F}"/>
    <dgm:cxn modelId="{0C14AFFC-644E-40F5-A38B-FD084A45B8A2}" type="presParOf" srcId="{70115C38-4370-4E86-B22E-52B2F9CB9364}" destId="{B20C0429-11FF-4D7E-AE91-D633861BE839}" srcOrd="0" destOrd="0" presId="urn:microsoft.com/office/officeart/2005/8/layout/vList6"/>
    <dgm:cxn modelId="{F98E1614-534A-4E17-8E9A-FD23FDDC6310}" type="presParOf" srcId="{B20C0429-11FF-4D7E-AE91-D633861BE839}" destId="{1D7301D2-5C79-47FD-B17B-FD5840C212F4}" srcOrd="0" destOrd="0" presId="urn:microsoft.com/office/officeart/2005/8/layout/vList6"/>
    <dgm:cxn modelId="{664E4BB3-F043-42D2-843D-3831DB1A97B2}" type="presParOf" srcId="{B20C0429-11FF-4D7E-AE91-D633861BE839}" destId="{D355B653-4D14-4D92-A369-00EFD0735BA5}" srcOrd="1" destOrd="0" presId="urn:microsoft.com/office/officeart/2005/8/layout/vList6"/>
    <dgm:cxn modelId="{BC1172B6-9F76-4ED1-87AA-159CFD3074C4}" type="presParOf" srcId="{70115C38-4370-4E86-B22E-52B2F9CB9364}" destId="{5251E896-9904-4B6E-A0A8-3118902FF9EE}" srcOrd="1" destOrd="0" presId="urn:microsoft.com/office/officeart/2005/8/layout/vList6"/>
    <dgm:cxn modelId="{EB7857ED-8D7E-4BC9-A08E-68E92C969D3F}" type="presParOf" srcId="{70115C38-4370-4E86-B22E-52B2F9CB9364}" destId="{F92F5A02-C6C9-4D4A-8B97-DAE96F60C39F}" srcOrd="2" destOrd="0" presId="urn:microsoft.com/office/officeart/2005/8/layout/vList6"/>
    <dgm:cxn modelId="{F70F11E9-5E17-4C74-A1F7-85FD90D45654}" type="presParOf" srcId="{F92F5A02-C6C9-4D4A-8B97-DAE96F60C39F}" destId="{9AAD0EB0-57F5-46E3-BCC2-B453B8D40ABE}" srcOrd="0" destOrd="0" presId="urn:microsoft.com/office/officeart/2005/8/layout/vList6"/>
    <dgm:cxn modelId="{5DC168CC-B446-402D-8A84-B0324740BB10}" type="presParOf" srcId="{F92F5A02-C6C9-4D4A-8B97-DAE96F60C39F}" destId="{56812C12-F53F-42BB-B65C-CC57A51B51B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5C3890A-3313-405A-ACA0-F9F05B4B24A2}" type="doc">
      <dgm:prSet loTypeId="urn:microsoft.com/office/officeart/2005/8/layout/chevron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3BD80A09-7592-46E0-A073-7515AA60E6FA}">
      <dgm:prSet phldrT="[Текст]" phldr="1"/>
      <dgm:spPr/>
      <dgm:t>
        <a:bodyPr/>
        <a:lstStyle/>
        <a:p>
          <a:endParaRPr lang="ru-RU" dirty="0"/>
        </a:p>
      </dgm:t>
    </dgm:pt>
    <dgm:pt modelId="{BB21FA09-C550-4D15-8F8A-1B44CE334239}" type="parTrans" cxnId="{2050784D-3769-46D6-ACA8-4936F11388C0}">
      <dgm:prSet/>
      <dgm:spPr/>
      <dgm:t>
        <a:bodyPr/>
        <a:lstStyle/>
        <a:p>
          <a:endParaRPr lang="ru-RU"/>
        </a:p>
      </dgm:t>
    </dgm:pt>
    <dgm:pt modelId="{E7F4B051-B4C7-4B26-B477-D10C9E37D967}" type="sibTrans" cxnId="{2050784D-3769-46D6-ACA8-4936F11388C0}">
      <dgm:prSet/>
      <dgm:spPr/>
      <dgm:t>
        <a:bodyPr/>
        <a:lstStyle/>
        <a:p>
          <a:endParaRPr lang="ru-RU"/>
        </a:p>
      </dgm:t>
    </dgm:pt>
    <dgm:pt modelId="{AC51B4CC-A42D-434E-A78B-747CDB598C0E}">
      <dgm:prSet phldrT="[Текст]" custT="1"/>
      <dgm:spPr/>
      <dgm:t>
        <a:bodyPr/>
        <a:lstStyle/>
        <a:p>
          <a:r>
            <a:rPr lang="ru-RU" sz="2000" b="1" dirty="0"/>
            <a:t>Прокол холодного пальца</a:t>
          </a:r>
        </a:p>
      </dgm:t>
    </dgm:pt>
    <dgm:pt modelId="{C7D58C72-C068-4147-8620-DB245C9C7DB5}" type="parTrans" cxnId="{176EE028-C055-4F9E-A312-760B9AED4985}">
      <dgm:prSet/>
      <dgm:spPr/>
      <dgm:t>
        <a:bodyPr/>
        <a:lstStyle/>
        <a:p>
          <a:endParaRPr lang="ru-RU"/>
        </a:p>
      </dgm:t>
    </dgm:pt>
    <dgm:pt modelId="{BABE4F65-16B3-499F-8726-8056B6A0E23E}" type="sibTrans" cxnId="{176EE028-C055-4F9E-A312-760B9AED4985}">
      <dgm:prSet/>
      <dgm:spPr/>
      <dgm:t>
        <a:bodyPr/>
        <a:lstStyle/>
        <a:p>
          <a:endParaRPr lang="ru-RU"/>
        </a:p>
      </dgm:t>
    </dgm:pt>
    <dgm:pt modelId="{E3D12CAC-91D8-46C2-9009-750B55175C0F}">
      <dgm:prSet phldrT="[Текст]" phldr="1" custT="1"/>
      <dgm:spPr/>
      <dgm:t>
        <a:bodyPr/>
        <a:lstStyle/>
        <a:p>
          <a:endParaRPr lang="ru-RU" sz="2000" b="1" dirty="0"/>
        </a:p>
      </dgm:t>
    </dgm:pt>
    <dgm:pt modelId="{B762A913-B637-44CA-972E-76CC68F15B21}" type="parTrans" cxnId="{2B195458-04DC-4374-AC68-3EF4D9B2994B}">
      <dgm:prSet/>
      <dgm:spPr/>
      <dgm:t>
        <a:bodyPr/>
        <a:lstStyle/>
        <a:p>
          <a:endParaRPr lang="ru-RU"/>
        </a:p>
      </dgm:t>
    </dgm:pt>
    <dgm:pt modelId="{5A3FAA4C-393D-49ED-8A63-0827FB49D951}" type="sibTrans" cxnId="{2B195458-04DC-4374-AC68-3EF4D9B2994B}">
      <dgm:prSet/>
      <dgm:spPr/>
      <dgm:t>
        <a:bodyPr/>
        <a:lstStyle/>
        <a:p>
          <a:endParaRPr lang="ru-RU"/>
        </a:p>
      </dgm:t>
    </dgm:pt>
    <dgm:pt modelId="{3CA74075-291C-41B6-A10A-006094F48AD9}">
      <dgm:prSet phldrT="[Текст]" custT="1"/>
      <dgm:spPr/>
      <dgm:t>
        <a:bodyPr/>
        <a:lstStyle/>
        <a:p>
          <a:r>
            <a:rPr lang="ru-RU" sz="2000" b="1" dirty="0"/>
            <a:t>Попадание в кровь </a:t>
          </a:r>
          <a:r>
            <a:rPr lang="ru-RU" sz="2000" b="1" dirty="0" err="1"/>
            <a:t>дезсредств</a:t>
          </a:r>
          <a:r>
            <a:rPr lang="ru-RU" sz="2000" b="1" dirty="0"/>
            <a:t>, грязи, воды</a:t>
          </a:r>
        </a:p>
      </dgm:t>
    </dgm:pt>
    <dgm:pt modelId="{5971B050-4F8E-4CBF-A979-66942B645A6D}" type="parTrans" cxnId="{9F392F0E-704D-457A-8E4F-504CF62281E5}">
      <dgm:prSet/>
      <dgm:spPr/>
      <dgm:t>
        <a:bodyPr/>
        <a:lstStyle/>
        <a:p>
          <a:endParaRPr lang="ru-RU"/>
        </a:p>
      </dgm:t>
    </dgm:pt>
    <dgm:pt modelId="{C46E04A3-F5C7-434A-8476-4AA40A798093}" type="sibTrans" cxnId="{9F392F0E-704D-457A-8E4F-504CF62281E5}">
      <dgm:prSet/>
      <dgm:spPr/>
      <dgm:t>
        <a:bodyPr/>
        <a:lstStyle/>
        <a:p>
          <a:endParaRPr lang="ru-RU"/>
        </a:p>
      </dgm:t>
    </dgm:pt>
    <dgm:pt modelId="{DD822CA2-BC86-45CE-A2D5-D3A70AD943C7}">
      <dgm:prSet phldrT="[Текст]" custT="1"/>
      <dgm:spPr/>
      <dgm:t>
        <a:bodyPr/>
        <a:lstStyle/>
        <a:p>
          <a:r>
            <a:rPr lang="ru-RU" sz="2000" b="1" dirty="0"/>
            <a:t>Сбой кодировки глюкометра или отсутствие поверки точности аппарата</a:t>
          </a:r>
        </a:p>
      </dgm:t>
    </dgm:pt>
    <dgm:pt modelId="{81183CDA-A67D-4AAD-A244-9B6AE52599B7}" type="parTrans" cxnId="{7972B5B6-AB1A-4AD8-8FFF-E7A00062859F}">
      <dgm:prSet/>
      <dgm:spPr/>
      <dgm:t>
        <a:bodyPr/>
        <a:lstStyle/>
        <a:p>
          <a:endParaRPr lang="ru-RU"/>
        </a:p>
      </dgm:t>
    </dgm:pt>
    <dgm:pt modelId="{A977DCC3-0306-409E-AE31-C6BE26D8B07A}" type="sibTrans" cxnId="{7972B5B6-AB1A-4AD8-8FFF-E7A00062859F}">
      <dgm:prSet/>
      <dgm:spPr/>
      <dgm:t>
        <a:bodyPr/>
        <a:lstStyle/>
        <a:p>
          <a:endParaRPr lang="ru-RU"/>
        </a:p>
      </dgm:t>
    </dgm:pt>
    <dgm:pt modelId="{59F527F6-B64F-4910-846C-0DD3368A870E}">
      <dgm:prSet phldrT="[Текст]" custT="1"/>
      <dgm:spPr/>
      <dgm:t>
        <a:bodyPr/>
        <a:lstStyle/>
        <a:p>
          <a:endParaRPr lang="ru-RU" sz="2000" b="1" dirty="0"/>
        </a:p>
      </dgm:t>
    </dgm:pt>
    <dgm:pt modelId="{93E20176-F2B3-4FF8-8F6D-EC989DFD5989}" type="parTrans" cxnId="{51A276B1-760A-4D32-9724-33BC7848271B}">
      <dgm:prSet/>
      <dgm:spPr/>
      <dgm:t>
        <a:bodyPr/>
        <a:lstStyle/>
        <a:p>
          <a:endParaRPr lang="ru-RU"/>
        </a:p>
      </dgm:t>
    </dgm:pt>
    <dgm:pt modelId="{907BB8DF-1F8E-46F0-8532-730D46DD7853}" type="sibTrans" cxnId="{51A276B1-760A-4D32-9724-33BC7848271B}">
      <dgm:prSet/>
      <dgm:spPr/>
      <dgm:t>
        <a:bodyPr/>
        <a:lstStyle/>
        <a:p>
          <a:endParaRPr lang="ru-RU"/>
        </a:p>
      </dgm:t>
    </dgm:pt>
    <dgm:pt modelId="{9EAB98DC-78F5-4657-888C-31DE431B5B74}">
      <dgm:prSet phldrT="[Текст]"/>
      <dgm:spPr/>
      <dgm:t>
        <a:bodyPr/>
        <a:lstStyle/>
        <a:p>
          <a:endParaRPr lang="ru-RU" dirty="0"/>
        </a:p>
      </dgm:t>
    </dgm:pt>
    <dgm:pt modelId="{B50BB4F2-B55E-4FDB-BB2D-0D4B1DCAF6D3}" type="parTrans" cxnId="{262AD475-009C-4715-8317-9CE5A2C3696A}">
      <dgm:prSet/>
      <dgm:spPr/>
      <dgm:t>
        <a:bodyPr/>
        <a:lstStyle/>
        <a:p>
          <a:endParaRPr lang="ru-RU"/>
        </a:p>
      </dgm:t>
    </dgm:pt>
    <dgm:pt modelId="{A240849E-10D5-4D54-9123-97F2CF2FED92}" type="sibTrans" cxnId="{262AD475-009C-4715-8317-9CE5A2C3696A}">
      <dgm:prSet/>
      <dgm:spPr/>
      <dgm:t>
        <a:bodyPr/>
        <a:lstStyle/>
        <a:p>
          <a:endParaRPr lang="ru-RU"/>
        </a:p>
      </dgm:t>
    </dgm:pt>
    <dgm:pt modelId="{F8E5859E-7C48-4154-ABAC-E284D340FE06}">
      <dgm:prSet phldrT="[Текст]" custT="1"/>
      <dgm:spPr/>
      <dgm:t>
        <a:bodyPr/>
        <a:lstStyle/>
        <a:p>
          <a:endParaRPr lang="ru-RU" sz="2000" b="1" dirty="0"/>
        </a:p>
      </dgm:t>
    </dgm:pt>
    <dgm:pt modelId="{9D764D21-2732-48AA-ADDA-11660CE44961}" type="parTrans" cxnId="{C46C2082-2DD8-4315-9AA9-43043DEDB976}">
      <dgm:prSet/>
      <dgm:spPr/>
      <dgm:t>
        <a:bodyPr/>
        <a:lstStyle/>
        <a:p>
          <a:endParaRPr lang="ru-RU"/>
        </a:p>
      </dgm:t>
    </dgm:pt>
    <dgm:pt modelId="{EBEDC9C1-93A3-45B1-89EB-0088919E7338}" type="sibTrans" cxnId="{C46C2082-2DD8-4315-9AA9-43043DEDB976}">
      <dgm:prSet/>
      <dgm:spPr/>
      <dgm:t>
        <a:bodyPr/>
        <a:lstStyle/>
        <a:p>
          <a:endParaRPr lang="ru-RU"/>
        </a:p>
      </dgm:t>
    </dgm:pt>
    <dgm:pt modelId="{08EFA400-B9B4-4EB2-8443-3DEB618A6654}">
      <dgm:prSet custT="1"/>
      <dgm:spPr/>
      <dgm:t>
        <a:bodyPr/>
        <a:lstStyle/>
        <a:p>
          <a:r>
            <a:rPr lang="ru-RU" sz="2000" b="1" dirty="0"/>
            <a:t>Много или мало крови для анализа</a:t>
          </a:r>
        </a:p>
      </dgm:t>
    </dgm:pt>
    <dgm:pt modelId="{C91EDB06-B709-4F8E-B259-BDBE29301CEC}" type="parTrans" cxnId="{9690DE44-62A7-4BEE-94CC-5C51C0F903DB}">
      <dgm:prSet/>
      <dgm:spPr/>
      <dgm:t>
        <a:bodyPr/>
        <a:lstStyle/>
        <a:p>
          <a:endParaRPr lang="ru-RU"/>
        </a:p>
      </dgm:t>
    </dgm:pt>
    <dgm:pt modelId="{0A765904-5E3E-4B36-9D93-29C8114E3AEB}" type="sibTrans" cxnId="{9690DE44-62A7-4BEE-94CC-5C51C0F903DB}">
      <dgm:prSet/>
      <dgm:spPr/>
      <dgm:t>
        <a:bodyPr/>
        <a:lstStyle/>
        <a:p>
          <a:endParaRPr lang="ru-RU"/>
        </a:p>
      </dgm:t>
    </dgm:pt>
    <dgm:pt modelId="{D654925F-15C2-4B19-92AF-34BB127F4CFF}">
      <dgm:prSet custT="1"/>
      <dgm:spPr/>
      <dgm:t>
        <a:bodyPr/>
        <a:lstStyle/>
        <a:p>
          <a:r>
            <a:rPr lang="ru-RU" sz="2000" b="1" dirty="0"/>
            <a:t>Использование тест - полосок для другой модели глюкометра</a:t>
          </a:r>
        </a:p>
      </dgm:t>
    </dgm:pt>
    <dgm:pt modelId="{6C1ADABA-4D55-4408-A516-CB43693F9F75}" type="parTrans" cxnId="{98AF4F52-AC0A-4527-BAA6-0F0E3F84D914}">
      <dgm:prSet/>
      <dgm:spPr/>
      <dgm:t>
        <a:bodyPr/>
        <a:lstStyle/>
        <a:p>
          <a:endParaRPr lang="ru-RU"/>
        </a:p>
      </dgm:t>
    </dgm:pt>
    <dgm:pt modelId="{789F43D0-B54E-4105-B75D-4D0BD85B56A6}" type="sibTrans" cxnId="{98AF4F52-AC0A-4527-BAA6-0F0E3F84D914}">
      <dgm:prSet/>
      <dgm:spPr/>
      <dgm:t>
        <a:bodyPr/>
        <a:lstStyle/>
        <a:p>
          <a:endParaRPr lang="ru-RU"/>
        </a:p>
      </dgm:t>
    </dgm:pt>
    <dgm:pt modelId="{1537FFDB-CF39-43E4-8A7B-7196F8381C77}">
      <dgm:prSet custT="1"/>
      <dgm:spPr/>
      <dgm:t>
        <a:bodyPr/>
        <a:lstStyle/>
        <a:p>
          <a:r>
            <a:rPr lang="ru-RU" sz="2000" b="1" dirty="0"/>
            <a:t>Неправильное хранение тест-полосок</a:t>
          </a:r>
        </a:p>
      </dgm:t>
    </dgm:pt>
    <dgm:pt modelId="{233EA905-AD33-426A-A4E0-BC82C41D693E}" type="parTrans" cxnId="{9F7A99B3-EE71-4473-B43B-BD7674BE5F0B}">
      <dgm:prSet/>
      <dgm:spPr/>
      <dgm:t>
        <a:bodyPr/>
        <a:lstStyle/>
        <a:p>
          <a:endParaRPr lang="ru-RU"/>
        </a:p>
      </dgm:t>
    </dgm:pt>
    <dgm:pt modelId="{690CF531-CB0F-4ED9-88E5-A5D7875E11CB}" type="sibTrans" cxnId="{9F7A99B3-EE71-4473-B43B-BD7674BE5F0B}">
      <dgm:prSet/>
      <dgm:spPr/>
      <dgm:t>
        <a:bodyPr/>
        <a:lstStyle/>
        <a:p>
          <a:endParaRPr lang="ru-RU"/>
        </a:p>
      </dgm:t>
    </dgm:pt>
    <dgm:pt modelId="{565E80DA-1788-4C44-9FFC-05051D290C4E}">
      <dgm:prSet phldrT="[Текст]" phldr="1" custT="1"/>
      <dgm:spPr/>
      <dgm:t>
        <a:bodyPr/>
        <a:lstStyle/>
        <a:p>
          <a:endParaRPr lang="ru-RU" sz="2000" b="1" dirty="0"/>
        </a:p>
      </dgm:t>
    </dgm:pt>
    <dgm:pt modelId="{CDCC0D31-2324-4765-9669-BB4480FF5B50}" type="sibTrans" cxnId="{250ADCF7-3693-4D4E-84ED-ABCE177F5940}">
      <dgm:prSet/>
      <dgm:spPr/>
      <dgm:t>
        <a:bodyPr/>
        <a:lstStyle/>
        <a:p>
          <a:endParaRPr lang="ru-RU"/>
        </a:p>
      </dgm:t>
    </dgm:pt>
    <dgm:pt modelId="{99936BFF-6DA4-46A0-BB5F-406A6D9BF218}" type="parTrans" cxnId="{250ADCF7-3693-4D4E-84ED-ABCE177F5940}">
      <dgm:prSet/>
      <dgm:spPr/>
      <dgm:t>
        <a:bodyPr/>
        <a:lstStyle/>
        <a:p>
          <a:endParaRPr lang="ru-RU"/>
        </a:p>
      </dgm:t>
    </dgm:pt>
    <dgm:pt modelId="{16E7372D-68C1-4B53-BBB2-58A535B2D449}" type="pres">
      <dgm:prSet presAssocID="{05C3890A-3313-405A-ACA0-F9F05B4B24A2}" presName="linearFlow" presStyleCnt="0">
        <dgm:presLayoutVars>
          <dgm:dir/>
          <dgm:animLvl val="lvl"/>
          <dgm:resizeHandles val="exact"/>
        </dgm:presLayoutVars>
      </dgm:prSet>
      <dgm:spPr/>
    </dgm:pt>
    <dgm:pt modelId="{B66AEFF4-B664-48B0-8B98-019A9A71664D}" type="pres">
      <dgm:prSet presAssocID="{3BD80A09-7592-46E0-A073-7515AA60E6FA}" presName="composite" presStyleCnt="0"/>
      <dgm:spPr/>
    </dgm:pt>
    <dgm:pt modelId="{91997783-B5E1-493F-8FCC-0196A938FD89}" type="pres">
      <dgm:prSet presAssocID="{3BD80A09-7592-46E0-A073-7515AA60E6FA}" presName="parentText" presStyleLbl="alignNode1" presStyleIdx="0" presStyleCnt="6">
        <dgm:presLayoutVars>
          <dgm:chMax val="1"/>
          <dgm:bulletEnabled val="1"/>
        </dgm:presLayoutVars>
      </dgm:prSet>
      <dgm:spPr/>
    </dgm:pt>
    <dgm:pt modelId="{4E73D22C-3376-4B6F-BF12-FA09BE6A3FE0}" type="pres">
      <dgm:prSet presAssocID="{3BD80A09-7592-46E0-A073-7515AA60E6FA}" presName="descendantText" presStyleLbl="alignAcc1" presStyleIdx="0" presStyleCnt="6">
        <dgm:presLayoutVars>
          <dgm:bulletEnabled val="1"/>
        </dgm:presLayoutVars>
      </dgm:prSet>
      <dgm:spPr/>
    </dgm:pt>
    <dgm:pt modelId="{E12FA756-9247-40B0-87FD-5D7FB89BADAA}" type="pres">
      <dgm:prSet presAssocID="{E7F4B051-B4C7-4B26-B477-D10C9E37D967}" presName="sp" presStyleCnt="0"/>
      <dgm:spPr/>
    </dgm:pt>
    <dgm:pt modelId="{A103FB52-AE5F-44FA-A594-D7D8EFB84932}" type="pres">
      <dgm:prSet presAssocID="{E3D12CAC-91D8-46C2-9009-750B55175C0F}" presName="composite" presStyleCnt="0"/>
      <dgm:spPr/>
    </dgm:pt>
    <dgm:pt modelId="{1F9B87D1-2D12-421B-9009-61C3EEE4871F}" type="pres">
      <dgm:prSet presAssocID="{E3D12CAC-91D8-46C2-9009-750B55175C0F}" presName="parentText" presStyleLbl="alignNode1" presStyleIdx="1" presStyleCnt="6">
        <dgm:presLayoutVars>
          <dgm:chMax val="1"/>
          <dgm:bulletEnabled val="1"/>
        </dgm:presLayoutVars>
      </dgm:prSet>
      <dgm:spPr/>
    </dgm:pt>
    <dgm:pt modelId="{59FD176D-5F6F-4350-8902-7F05F0762BE0}" type="pres">
      <dgm:prSet presAssocID="{E3D12CAC-91D8-46C2-9009-750B55175C0F}" presName="descendantText" presStyleLbl="alignAcc1" presStyleIdx="1" presStyleCnt="6">
        <dgm:presLayoutVars>
          <dgm:bulletEnabled val="1"/>
        </dgm:presLayoutVars>
      </dgm:prSet>
      <dgm:spPr/>
    </dgm:pt>
    <dgm:pt modelId="{A12990C0-258A-4F26-B240-44C4B51C6C4B}" type="pres">
      <dgm:prSet presAssocID="{5A3FAA4C-393D-49ED-8A63-0827FB49D951}" presName="sp" presStyleCnt="0"/>
      <dgm:spPr/>
    </dgm:pt>
    <dgm:pt modelId="{73090345-E5B0-417C-A9AA-E2F720E68EAA}" type="pres">
      <dgm:prSet presAssocID="{F8E5859E-7C48-4154-ABAC-E284D340FE06}" presName="composite" presStyleCnt="0"/>
      <dgm:spPr/>
    </dgm:pt>
    <dgm:pt modelId="{39F531AA-C414-4386-9A83-2E4320E67165}" type="pres">
      <dgm:prSet presAssocID="{F8E5859E-7C48-4154-ABAC-E284D340FE06}" presName="parentText" presStyleLbl="alignNode1" presStyleIdx="2" presStyleCnt="6">
        <dgm:presLayoutVars>
          <dgm:chMax val="1"/>
          <dgm:bulletEnabled val="1"/>
        </dgm:presLayoutVars>
      </dgm:prSet>
      <dgm:spPr/>
    </dgm:pt>
    <dgm:pt modelId="{0E32F44E-3E8C-4008-BC93-E85FF59DCF91}" type="pres">
      <dgm:prSet presAssocID="{F8E5859E-7C48-4154-ABAC-E284D340FE06}" presName="descendantText" presStyleLbl="alignAcc1" presStyleIdx="2" presStyleCnt="6">
        <dgm:presLayoutVars>
          <dgm:bulletEnabled val="1"/>
        </dgm:presLayoutVars>
      </dgm:prSet>
      <dgm:spPr/>
    </dgm:pt>
    <dgm:pt modelId="{6CC6C96A-174E-45A0-91C7-EEDDB26BC5A3}" type="pres">
      <dgm:prSet presAssocID="{EBEDC9C1-93A3-45B1-89EB-0088919E7338}" presName="sp" presStyleCnt="0"/>
      <dgm:spPr/>
    </dgm:pt>
    <dgm:pt modelId="{00F712AD-BCF5-4AE0-8F8D-397F18D58CC3}" type="pres">
      <dgm:prSet presAssocID="{59F527F6-B64F-4910-846C-0DD3368A870E}" presName="composite" presStyleCnt="0"/>
      <dgm:spPr/>
    </dgm:pt>
    <dgm:pt modelId="{DF2AA810-351D-41AB-970F-B4CE94ECC327}" type="pres">
      <dgm:prSet presAssocID="{59F527F6-B64F-4910-846C-0DD3368A870E}" presName="parentText" presStyleLbl="alignNode1" presStyleIdx="3" presStyleCnt="6">
        <dgm:presLayoutVars>
          <dgm:chMax val="1"/>
          <dgm:bulletEnabled val="1"/>
        </dgm:presLayoutVars>
      </dgm:prSet>
      <dgm:spPr/>
    </dgm:pt>
    <dgm:pt modelId="{8EC7B620-3FA2-4169-922C-C15B39981D28}" type="pres">
      <dgm:prSet presAssocID="{59F527F6-B64F-4910-846C-0DD3368A870E}" presName="descendantText" presStyleLbl="alignAcc1" presStyleIdx="3" presStyleCnt="6">
        <dgm:presLayoutVars>
          <dgm:bulletEnabled val="1"/>
        </dgm:presLayoutVars>
      </dgm:prSet>
      <dgm:spPr/>
    </dgm:pt>
    <dgm:pt modelId="{9EB7179B-E799-408B-BE80-CF8E1DA9FC6C}" type="pres">
      <dgm:prSet presAssocID="{907BB8DF-1F8E-46F0-8532-730D46DD7853}" presName="sp" presStyleCnt="0"/>
      <dgm:spPr/>
    </dgm:pt>
    <dgm:pt modelId="{19B1177B-7874-448F-83D7-5A062584A365}" type="pres">
      <dgm:prSet presAssocID="{565E80DA-1788-4C44-9FFC-05051D290C4E}" presName="composite" presStyleCnt="0"/>
      <dgm:spPr/>
    </dgm:pt>
    <dgm:pt modelId="{7D18AABD-B286-4C53-9C34-BC83CCD292D4}" type="pres">
      <dgm:prSet presAssocID="{565E80DA-1788-4C44-9FFC-05051D290C4E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89BA0342-BF10-435A-A940-82F2F121264D}" type="pres">
      <dgm:prSet presAssocID="{565E80DA-1788-4C44-9FFC-05051D290C4E}" presName="descendantText" presStyleLbl="alignAcc1" presStyleIdx="4" presStyleCnt="6">
        <dgm:presLayoutVars>
          <dgm:bulletEnabled val="1"/>
        </dgm:presLayoutVars>
      </dgm:prSet>
      <dgm:spPr/>
    </dgm:pt>
    <dgm:pt modelId="{A15E4999-0238-4B50-97C2-8A751B942F6B}" type="pres">
      <dgm:prSet presAssocID="{CDCC0D31-2324-4765-9669-BB4480FF5B50}" presName="sp" presStyleCnt="0"/>
      <dgm:spPr/>
    </dgm:pt>
    <dgm:pt modelId="{7A1FD611-1369-4D44-8D73-360F5BD086B3}" type="pres">
      <dgm:prSet presAssocID="{9EAB98DC-78F5-4657-888C-31DE431B5B74}" presName="composite" presStyleCnt="0"/>
      <dgm:spPr/>
    </dgm:pt>
    <dgm:pt modelId="{E1928E3A-E8F9-491E-8C5C-CF318552FAFA}" type="pres">
      <dgm:prSet presAssocID="{9EAB98DC-78F5-4657-888C-31DE431B5B74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75AF03F8-BF58-45F7-B6CC-1510AA77FF52}" type="pres">
      <dgm:prSet presAssocID="{9EAB98DC-78F5-4657-888C-31DE431B5B74}" presName="descendantText" presStyleLbl="alignAcc1" presStyleIdx="5" presStyleCnt="6">
        <dgm:presLayoutVars>
          <dgm:bulletEnabled val="1"/>
        </dgm:presLayoutVars>
      </dgm:prSet>
      <dgm:spPr/>
    </dgm:pt>
  </dgm:ptLst>
  <dgm:cxnLst>
    <dgm:cxn modelId="{9F392F0E-704D-457A-8E4F-504CF62281E5}" srcId="{59F527F6-B64F-4910-846C-0DD3368A870E}" destId="{3CA74075-291C-41B6-A10A-006094F48AD9}" srcOrd="0" destOrd="0" parTransId="{5971B050-4F8E-4CBF-A979-66942B645A6D}" sibTransId="{C46E04A3-F5C7-434A-8476-4AA40A798093}"/>
    <dgm:cxn modelId="{1CEF8F0F-EF17-474F-9276-2C1596745C68}" type="presOf" srcId="{1537FFDB-CF39-43E4-8A7B-7196F8381C77}" destId="{0E32F44E-3E8C-4008-BC93-E85FF59DCF91}" srcOrd="0" destOrd="0" presId="urn:microsoft.com/office/officeart/2005/8/layout/chevron2"/>
    <dgm:cxn modelId="{ED7A8718-36A5-431B-AB7D-C0355C48FAF9}" type="presOf" srcId="{D654925F-15C2-4B19-92AF-34BB127F4CFF}" destId="{89BA0342-BF10-435A-A940-82F2F121264D}" srcOrd="0" destOrd="0" presId="urn:microsoft.com/office/officeart/2005/8/layout/chevron2"/>
    <dgm:cxn modelId="{E0E8A727-0C1F-4A2F-B86F-1C520AC14250}" type="presOf" srcId="{DD822CA2-BC86-45CE-A2D5-D3A70AD943C7}" destId="{75AF03F8-BF58-45F7-B6CC-1510AA77FF52}" srcOrd="0" destOrd="0" presId="urn:microsoft.com/office/officeart/2005/8/layout/chevron2"/>
    <dgm:cxn modelId="{176EE028-C055-4F9E-A312-760B9AED4985}" srcId="{3BD80A09-7592-46E0-A073-7515AA60E6FA}" destId="{AC51B4CC-A42D-434E-A78B-747CDB598C0E}" srcOrd="0" destOrd="0" parTransId="{C7D58C72-C068-4147-8620-DB245C9C7DB5}" sibTransId="{BABE4F65-16B3-499F-8726-8056B6A0E23E}"/>
    <dgm:cxn modelId="{9690DE44-62A7-4BEE-94CC-5C51C0F903DB}" srcId="{E3D12CAC-91D8-46C2-9009-750B55175C0F}" destId="{08EFA400-B9B4-4EB2-8443-3DEB618A6654}" srcOrd="0" destOrd="0" parTransId="{C91EDB06-B709-4F8E-B259-BDBE29301CEC}" sibTransId="{0A765904-5E3E-4B36-9D93-29C8114E3AEB}"/>
    <dgm:cxn modelId="{2050784D-3769-46D6-ACA8-4936F11388C0}" srcId="{05C3890A-3313-405A-ACA0-F9F05B4B24A2}" destId="{3BD80A09-7592-46E0-A073-7515AA60E6FA}" srcOrd="0" destOrd="0" parTransId="{BB21FA09-C550-4D15-8F8A-1B44CE334239}" sibTransId="{E7F4B051-B4C7-4B26-B477-D10C9E37D967}"/>
    <dgm:cxn modelId="{3F162172-8D78-46B7-95E2-1C8509EBB52E}" type="presOf" srcId="{3CA74075-291C-41B6-A10A-006094F48AD9}" destId="{8EC7B620-3FA2-4169-922C-C15B39981D28}" srcOrd="0" destOrd="0" presId="urn:microsoft.com/office/officeart/2005/8/layout/chevron2"/>
    <dgm:cxn modelId="{98AF4F52-AC0A-4527-BAA6-0F0E3F84D914}" srcId="{565E80DA-1788-4C44-9FFC-05051D290C4E}" destId="{D654925F-15C2-4B19-92AF-34BB127F4CFF}" srcOrd="0" destOrd="0" parTransId="{6C1ADABA-4D55-4408-A516-CB43693F9F75}" sibTransId="{789F43D0-B54E-4105-B75D-4D0BD85B56A6}"/>
    <dgm:cxn modelId="{262AD475-009C-4715-8317-9CE5A2C3696A}" srcId="{05C3890A-3313-405A-ACA0-F9F05B4B24A2}" destId="{9EAB98DC-78F5-4657-888C-31DE431B5B74}" srcOrd="5" destOrd="0" parTransId="{B50BB4F2-B55E-4FDB-BB2D-0D4B1DCAF6D3}" sibTransId="{A240849E-10D5-4D54-9123-97F2CF2FED92}"/>
    <dgm:cxn modelId="{2B195458-04DC-4374-AC68-3EF4D9B2994B}" srcId="{05C3890A-3313-405A-ACA0-F9F05B4B24A2}" destId="{E3D12CAC-91D8-46C2-9009-750B55175C0F}" srcOrd="1" destOrd="0" parTransId="{B762A913-B637-44CA-972E-76CC68F15B21}" sibTransId="{5A3FAA4C-393D-49ED-8A63-0827FB49D951}"/>
    <dgm:cxn modelId="{C46C2082-2DD8-4315-9AA9-43043DEDB976}" srcId="{05C3890A-3313-405A-ACA0-F9F05B4B24A2}" destId="{F8E5859E-7C48-4154-ABAC-E284D340FE06}" srcOrd="2" destOrd="0" parTransId="{9D764D21-2732-48AA-ADDA-11660CE44961}" sibTransId="{EBEDC9C1-93A3-45B1-89EB-0088919E7338}"/>
    <dgm:cxn modelId="{C532838B-1DD9-48B1-B91E-989E1479C7B9}" type="presOf" srcId="{565E80DA-1788-4C44-9FFC-05051D290C4E}" destId="{7D18AABD-B286-4C53-9C34-BC83CCD292D4}" srcOrd="0" destOrd="0" presId="urn:microsoft.com/office/officeart/2005/8/layout/chevron2"/>
    <dgm:cxn modelId="{233B4F94-8EC3-4964-8775-E5ECA9BEDA3B}" type="presOf" srcId="{59F527F6-B64F-4910-846C-0DD3368A870E}" destId="{DF2AA810-351D-41AB-970F-B4CE94ECC327}" srcOrd="0" destOrd="0" presId="urn:microsoft.com/office/officeart/2005/8/layout/chevron2"/>
    <dgm:cxn modelId="{1BCF1797-906D-432D-BE6C-D47108BDA5EA}" type="presOf" srcId="{3BD80A09-7592-46E0-A073-7515AA60E6FA}" destId="{91997783-B5E1-493F-8FCC-0196A938FD89}" srcOrd="0" destOrd="0" presId="urn:microsoft.com/office/officeart/2005/8/layout/chevron2"/>
    <dgm:cxn modelId="{51A276B1-760A-4D32-9724-33BC7848271B}" srcId="{05C3890A-3313-405A-ACA0-F9F05B4B24A2}" destId="{59F527F6-B64F-4910-846C-0DD3368A870E}" srcOrd="3" destOrd="0" parTransId="{93E20176-F2B3-4FF8-8F6D-EC989DFD5989}" sibTransId="{907BB8DF-1F8E-46F0-8532-730D46DD7853}"/>
    <dgm:cxn modelId="{9F7A99B3-EE71-4473-B43B-BD7674BE5F0B}" srcId="{F8E5859E-7C48-4154-ABAC-E284D340FE06}" destId="{1537FFDB-CF39-43E4-8A7B-7196F8381C77}" srcOrd="0" destOrd="0" parTransId="{233EA905-AD33-426A-A4E0-BC82C41D693E}" sibTransId="{690CF531-CB0F-4ED9-88E5-A5D7875E11CB}"/>
    <dgm:cxn modelId="{043A18B6-2FF0-4913-AB9A-4F6D6590CD4E}" type="presOf" srcId="{08EFA400-B9B4-4EB2-8443-3DEB618A6654}" destId="{59FD176D-5F6F-4350-8902-7F05F0762BE0}" srcOrd="0" destOrd="0" presId="urn:microsoft.com/office/officeart/2005/8/layout/chevron2"/>
    <dgm:cxn modelId="{7972B5B6-AB1A-4AD8-8FFF-E7A00062859F}" srcId="{9EAB98DC-78F5-4657-888C-31DE431B5B74}" destId="{DD822CA2-BC86-45CE-A2D5-D3A70AD943C7}" srcOrd="0" destOrd="0" parTransId="{81183CDA-A67D-4AAD-A244-9B6AE52599B7}" sibTransId="{A977DCC3-0306-409E-AE31-C6BE26D8B07A}"/>
    <dgm:cxn modelId="{B03576B8-20A7-488D-8CF9-8882C846D917}" type="presOf" srcId="{E3D12CAC-91D8-46C2-9009-750B55175C0F}" destId="{1F9B87D1-2D12-421B-9009-61C3EEE4871F}" srcOrd="0" destOrd="0" presId="urn:microsoft.com/office/officeart/2005/8/layout/chevron2"/>
    <dgm:cxn modelId="{403B02CC-4E68-4574-8EFC-63612C2CE2EC}" type="presOf" srcId="{F8E5859E-7C48-4154-ABAC-E284D340FE06}" destId="{39F531AA-C414-4386-9A83-2E4320E67165}" srcOrd="0" destOrd="0" presId="urn:microsoft.com/office/officeart/2005/8/layout/chevron2"/>
    <dgm:cxn modelId="{60F892D6-D1E9-46B5-9C71-9A26DAF279AA}" type="presOf" srcId="{AC51B4CC-A42D-434E-A78B-747CDB598C0E}" destId="{4E73D22C-3376-4B6F-BF12-FA09BE6A3FE0}" srcOrd="0" destOrd="0" presId="urn:microsoft.com/office/officeart/2005/8/layout/chevron2"/>
    <dgm:cxn modelId="{250ADCF7-3693-4D4E-84ED-ABCE177F5940}" srcId="{05C3890A-3313-405A-ACA0-F9F05B4B24A2}" destId="{565E80DA-1788-4C44-9FFC-05051D290C4E}" srcOrd="4" destOrd="0" parTransId="{99936BFF-6DA4-46A0-BB5F-406A6D9BF218}" sibTransId="{CDCC0D31-2324-4765-9669-BB4480FF5B50}"/>
    <dgm:cxn modelId="{C673B5FE-950E-4079-962C-5A67AEB87DC2}" type="presOf" srcId="{05C3890A-3313-405A-ACA0-F9F05B4B24A2}" destId="{16E7372D-68C1-4B53-BBB2-58A535B2D449}" srcOrd="0" destOrd="0" presId="urn:microsoft.com/office/officeart/2005/8/layout/chevron2"/>
    <dgm:cxn modelId="{ED60F1FE-1E6C-4371-9A1D-23B0E13213D6}" type="presOf" srcId="{9EAB98DC-78F5-4657-888C-31DE431B5B74}" destId="{E1928E3A-E8F9-491E-8C5C-CF318552FAFA}" srcOrd="0" destOrd="0" presId="urn:microsoft.com/office/officeart/2005/8/layout/chevron2"/>
    <dgm:cxn modelId="{DB77416C-E9B6-41CD-A5AD-B61D89FA186F}" type="presParOf" srcId="{16E7372D-68C1-4B53-BBB2-58A535B2D449}" destId="{B66AEFF4-B664-48B0-8B98-019A9A71664D}" srcOrd="0" destOrd="0" presId="urn:microsoft.com/office/officeart/2005/8/layout/chevron2"/>
    <dgm:cxn modelId="{930E4D19-99B8-4C92-891B-B93EA201E3B6}" type="presParOf" srcId="{B66AEFF4-B664-48B0-8B98-019A9A71664D}" destId="{91997783-B5E1-493F-8FCC-0196A938FD89}" srcOrd="0" destOrd="0" presId="urn:microsoft.com/office/officeart/2005/8/layout/chevron2"/>
    <dgm:cxn modelId="{C3D1D857-8A4E-4E8E-A183-0943724C86DF}" type="presParOf" srcId="{B66AEFF4-B664-48B0-8B98-019A9A71664D}" destId="{4E73D22C-3376-4B6F-BF12-FA09BE6A3FE0}" srcOrd="1" destOrd="0" presId="urn:microsoft.com/office/officeart/2005/8/layout/chevron2"/>
    <dgm:cxn modelId="{202C942A-B6B5-4A03-AADC-8F2025858426}" type="presParOf" srcId="{16E7372D-68C1-4B53-BBB2-58A535B2D449}" destId="{E12FA756-9247-40B0-87FD-5D7FB89BADAA}" srcOrd="1" destOrd="0" presId="urn:microsoft.com/office/officeart/2005/8/layout/chevron2"/>
    <dgm:cxn modelId="{54CAF030-574C-4597-AE05-289BCEFEB642}" type="presParOf" srcId="{16E7372D-68C1-4B53-BBB2-58A535B2D449}" destId="{A103FB52-AE5F-44FA-A594-D7D8EFB84932}" srcOrd="2" destOrd="0" presId="urn:microsoft.com/office/officeart/2005/8/layout/chevron2"/>
    <dgm:cxn modelId="{4B0F9FB3-5DD1-46F0-B4F3-5614A0C20C82}" type="presParOf" srcId="{A103FB52-AE5F-44FA-A594-D7D8EFB84932}" destId="{1F9B87D1-2D12-421B-9009-61C3EEE4871F}" srcOrd="0" destOrd="0" presId="urn:microsoft.com/office/officeart/2005/8/layout/chevron2"/>
    <dgm:cxn modelId="{53BFEF77-6875-4F24-B2A3-BA098323B432}" type="presParOf" srcId="{A103FB52-AE5F-44FA-A594-D7D8EFB84932}" destId="{59FD176D-5F6F-4350-8902-7F05F0762BE0}" srcOrd="1" destOrd="0" presId="urn:microsoft.com/office/officeart/2005/8/layout/chevron2"/>
    <dgm:cxn modelId="{2AB6FDCE-0C58-42F1-AE23-8FBB71B7F30C}" type="presParOf" srcId="{16E7372D-68C1-4B53-BBB2-58A535B2D449}" destId="{A12990C0-258A-4F26-B240-44C4B51C6C4B}" srcOrd="3" destOrd="0" presId="urn:microsoft.com/office/officeart/2005/8/layout/chevron2"/>
    <dgm:cxn modelId="{A75618FF-2453-49B5-B34F-9AFDB41AAC0A}" type="presParOf" srcId="{16E7372D-68C1-4B53-BBB2-58A535B2D449}" destId="{73090345-E5B0-417C-A9AA-E2F720E68EAA}" srcOrd="4" destOrd="0" presId="urn:microsoft.com/office/officeart/2005/8/layout/chevron2"/>
    <dgm:cxn modelId="{4BA8F0E0-9B75-41ED-A786-70541370B797}" type="presParOf" srcId="{73090345-E5B0-417C-A9AA-E2F720E68EAA}" destId="{39F531AA-C414-4386-9A83-2E4320E67165}" srcOrd="0" destOrd="0" presId="urn:microsoft.com/office/officeart/2005/8/layout/chevron2"/>
    <dgm:cxn modelId="{683C276B-F928-435C-ABD2-62CA8078553B}" type="presParOf" srcId="{73090345-E5B0-417C-A9AA-E2F720E68EAA}" destId="{0E32F44E-3E8C-4008-BC93-E85FF59DCF91}" srcOrd="1" destOrd="0" presId="urn:microsoft.com/office/officeart/2005/8/layout/chevron2"/>
    <dgm:cxn modelId="{EE24A539-0C07-4B42-8A22-6BD9E9262A10}" type="presParOf" srcId="{16E7372D-68C1-4B53-BBB2-58A535B2D449}" destId="{6CC6C96A-174E-45A0-91C7-EEDDB26BC5A3}" srcOrd="5" destOrd="0" presId="urn:microsoft.com/office/officeart/2005/8/layout/chevron2"/>
    <dgm:cxn modelId="{1C67A258-48E9-4860-A33F-BC730E389423}" type="presParOf" srcId="{16E7372D-68C1-4B53-BBB2-58A535B2D449}" destId="{00F712AD-BCF5-4AE0-8F8D-397F18D58CC3}" srcOrd="6" destOrd="0" presId="urn:microsoft.com/office/officeart/2005/8/layout/chevron2"/>
    <dgm:cxn modelId="{10FB8AF9-8942-409A-90EE-138627B899D4}" type="presParOf" srcId="{00F712AD-BCF5-4AE0-8F8D-397F18D58CC3}" destId="{DF2AA810-351D-41AB-970F-B4CE94ECC327}" srcOrd="0" destOrd="0" presId="urn:microsoft.com/office/officeart/2005/8/layout/chevron2"/>
    <dgm:cxn modelId="{51D63C31-50EB-430B-A53D-158414B99AC7}" type="presParOf" srcId="{00F712AD-BCF5-4AE0-8F8D-397F18D58CC3}" destId="{8EC7B620-3FA2-4169-922C-C15B39981D28}" srcOrd="1" destOrd="0" presId="urn:microsoft.com/office/officeart/2005/8/layout/chevron2"/>
    <dgm:cxn modelId="{F1BE8247-098F-4C84-BAD4-D3D262F1E3E6}" type="presParOf" srcId="{16E7372D-68C1-4B53-BBB2-58A535B2D449}" destId="{9EB7179B-E799-408B-BE80-CF8E1DA9FC6C}" srcOrd="7" destOrd="0" presId="urn:microsoft.com/office/officeart/2005/8/layout/chevron2"/>
    <dgm:cxn modelId="{9DE1E15D-F4D8-478D-8C76-3FFD52A60F3D}" type="presParOf" srcId="{16E7372D-68C1-4B53-BBB2-58A535B2D449}" destId="{19B1177B-7874-448F-83D7-5A062584A365}" srcOrd="8" destOrd="0" presId="urn:microsoft.com/office/officeart/2005/8/layout/chevron2"/>
    <dgm:cxn modelId="{962433E4-0BD5-4274-ABF0-CCD8F8727586}" type="presParOf" srcId="{19B1177B-7874-448F-83D7-5A062584A365}" destId="{7D18AABD-B286-4C53-9C34-BC83CCD292D4}" srcOrd="0" destOrd="0" presId="urn:microsoft.com/office/officeart/2005/8/layout/chevron2"/>
    <dgm:cxn modelId="{350BFDFC-690A-411B-B14E-6A11B4302D4A}" type="presParOf" srcId="{19B1177B-7874-448F-83D7-5A062584A365}" destId="{89BA0342-BF10-435A-A940-82F2F121264D}" srcOrd="1" destOrd="0" presId="urn:microsoft.com/office/officeart/2005/8/layout/chevron2"/>
    <dgm:cxn modelId="{F967EDCD-9C4D-4032-BBE4-DF97A54F196E}" type="presParOf" srcId="{16E7372D-68C1-4B53-BBB2-58A535B2D449}" destId="{A15E4999-0238-4B50-97C2-8A751B942F6B}" srcOrd="9" destOrd="0" presId="urn:microsoft.com/office/officeart/2005/8/layout/chevron2"/>
    <dgm:cxn modelId="{191741B9-9181-43B2-A290-43DE4EF45101}" type="presParOf" srcId="{16E7372D-68C1-4B53-BBB2-58A535B2D449}" destId="{7A1FD611-1369-4D44-8D73-360F5BD086B3}" srcOrd="10" destOrd="0" presId="urn:microsoft.com/office/officeart/2005/8/layout/chevron2"/>
    <dgm:cxn modelId="{2DF1114E-AEC3-4DF2-9D67-204611D521C6}" type="presParOf" srcId="{7A1FD611-1369-4D44-8D73-360F5BD086B3}" destId="{E1928E3A-E8F9-491E-8C5C-CF318552FAFA}" srcOrd="0" destOrd="0" presId="urn:microsoft.com/office/officeart/2005/8/layout/chevron2"/>
    <dgm:cxn modelId="{BFDC3FBD-C2B2-4C59-8159-BCDDD9C3B156}" type="presParOf" srcId="{7A1FD611-1369-4D44-8D73-360F5BD086B3}" destId="{75AF03F8-BF58-45F7-B6CC-1510AA77FF5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D021A7-79C1-47C3-A8E7-196841A600D5}">
      <dsp:nvSpPr>
        <dsp:cNvPr id="0" name=""/>
        <dsp:cNvSpPr/>
      </dsp:nvSpPr>
      <dsp:spPr>
        <a:xfrm>
          <a:off x="906644" y="0"/>
          <a:ext cx="6286212" cy="5035698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0EB4BBF-4641-491C-A5B3-9B304ED9D3CB}">
      <dsp:nvSpPr>
        <dsp:cNvPr id="0" name=""/>
        <dsp:cNvSpPr/>
      </dsp:nvSpPr>
      <dsp:spPr>
        <a:xfrm>
          <a:off x="4067393" y="499193"/>
          <a:ext cx="3273203" cy="1192044"/>
        </a:xfrm>
        <a:prstGeom prst="roundRect">
          <a:avLst/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>
          <a:bevelT/>
        </a:sp3d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solidFill>
                <a:schemeClr val="bg1"/>
              </a:solidFill>
              <a:latin typeface="+mj-lt"/>
            </a:rPr>
            <a:t>Диабет 1 типа</a:t>
          </a:r>
        </a:p>
      </dsp:txBody>
      <dsp:txXfrm>
        <a:off x="4125584" y="557384"/>
        <a:ext cx="3156821" cy="1075662"/>
      </dsp:txXfrm>
    </dsp:sp>
    <dsp:sp modelId="{3EC3DB7B-A3F8-4A1F-B626-1E29769AD5E5}">
      <dsp:nvSpPr>
        <dsp:cNvPr id="0" name=""/>
        <dsp:cNvSpPr/>
      </dsp:nvSpPr>
      <dsp:spPr>
        <a:xfrm>
          <a:off x="3970768" y="1839088"/>
          <a:ext cx="3273203" cy="1192044"/>
        </a:xfrm>
        <a:prstGeom prst="roundRect">
          <a:avLst/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>
          <a:bevelT/>
        </a:sp3d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solidFill>
                <a:schemeClr val="bg1"/>
              </a:solidFill>
            </a:rPr>
            <a:t>Диабет 2 типа</a:t>
          </a:r>
        </a:p>
      </dsp:txBody>
      <dsp:txXfrm>
        <a:off x="4028959" y="1897279"/>
        <a:ext cx="3156821" cy="1075662"/>
      </dsp:txXfrm>
    </dsp:sp>
    <dsp:sp modelId="{3581FA45-1DF9-4477-83C2-E0E72CDE01F3}">
      <dsp:nvSpPr>
        <dsp:cNvPr id="0" name=""/>
        <dsp:cNvSpPr/>
      </dsp:nvSpPr>
      <dsp:spPr>
        <a:xfrm>
          <a:off x="4049751" y="3188373"/>
          <a:ext cx="3273203" cy="1192044"/>
        </a:xfrm>
        <a:prstGeom prst="roundRect">
          <a:avLst/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>
          <a:bevelT/>
        </a:sp3d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 err="1">
              <a:solidFill>
                <a:schemeClr val="bg1"/>
              </a:solidFill>
            </a:rPr>
            <a:t>Гестационный</a:t>
          </a:r>
          <a:r>
            <a:rPr lang="ru-RU" sz="3200" b="1" kern="1200" dirty="0">
              <a:solidFill>
                <a:schemeClr val="bg1"/>
              </a:solidFill>
            </a:rPr>
            <a:t> диабет</a:t>
          </a:r>
        </a:p>
      </dsp:txBody>
      <dsp:txXfrm>
        <a:off x="4107942" y="3246564"/>
        <a:ext cx="3156821" cy="10756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0587A5-F7AA-46E3-9DE6-EA29938FF73D}">
      <dsp:nvSpPr>
        <dsp:cNvPr id="0" name=""/>
        <dsp:cNvSpPr/>
      </dsp:nvSpPr>
      <dsp:spPr>
        <a:xfrm>
          <a:off x="0" y="406245"/>
          <a:ext cx="663508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062501C-E175-4CEB-9838-F601F0E1C955}">
      <dsp:nvSpPr>
        <dsp:cNvPr id="0" name=""/>
        <dsp:cNvSpPr/>
      </dsp:nvSpPr>
      <dsp:spPr>
        <a:xfrm>
          <a:off x="331754" y="96285"/>
          <a:ext cx="5796684" cy="61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553" tIns="0" rIns="175553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/>
            <a:t>Сухость во рту, жажда</a:t>
          </a:r>
          <a:endParaRPr lang="ru-RU" sz="2600" b="1" kern="1200" dirty="0"/>
        </a:p>
      </dsp:txBody>
      <dsp:txXfrm>
        <a:off x="362016" y="126547"/>
        <a:ext cx="5736160" cy="559396"/>
      </dsp:txXfrm>
    </dsp:sp>
    <dsp:sp modelId="{5A138447-9439-40BB-B3F7-0F626BB62FE9}">
      <dsp:nvSpPr>
        <dsp:cNvPr id="0" name=""/>
        <dsp:cNvSpPr/>
      </dsp:nvSpPr>
      <dsp:spPr>
        <a:xfrm>
          <a:off x="0" y="1358805"/>
          <a:ext cx="663508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E857B14-5708-4EBD-9C80-1A152DF121C4}">
      <dsp:nvSpPr>
        <dsp:cNvPr id="0" name=""/>
        <dsp:cNvSpPr/>
      </dsp:nvSpPr>
      <dsp:spPr>
        <a:xfrm>
          <a:off x="331754" y="1048845"/>
          <a:ext cx="5796684" cy="61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553" tIns="0" rIns="175553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/>
            <a:t>Головная боль</a:t>
          </a:r>
          <a:endParaRPr lang="ru-RU" sz="2600" b="1" kern="1200" dirty="0"/>
        </a:p>
      </dsp:txBody>
      <dsp:txXfrm>
        <a:off x="362016" y="1079107"/>
        <a:ext cx="5736160" cy="559396"/>
      </dsp:txXfrm>
    </dsp:sp>
    <dsp:sp modelId="{AEC12E04-C19E-453F-8AF4-52792738260C}">
      <dsp:nvSpPr>
        <dsp:cNvPr id="0" name=""/>
        <dsp:cNvSpPr/>
      </dsp:nvSpPr>
      <dsp:spPr>
        <a:xfrm>
          <a:off x="0" y="2712587"/>
          <a:ext cx="663508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40E3783-8686-4626-A3C3-816E449B9B27}">
      <dsp:nvSpPr>
        <dsp:cNvPr id="0" name=""/>
        <dsp:cNvSpPr/>
      </dsp:nvSpPr>
      <dsp:spPr>
        <a:xfrm>
          <a:off x="331754" y="2001405"/>
          <a:ext cx="5796684" cy="61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553" tIns="0" rIns="175553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/>
            <a:t>Общая мышечная слабость</a:t>
          </a:r>
          <a:endParaRPr lang="ru-RU" sz="2600" b="1" kern="1200" dirty="0"/>
        </a:p>
      </dsp:txBody>
      <dsp:txXfrm>
        <a:off x="362016" y="2031667"/>
        <a:ext cx="5736160" cy="559396"/>
      </dsp:txXfrm>
    </dsp:sp>
    <dsp:sp modelId="{4248E24A-D116-42C0-BFEF-59ADB2A8784A}">
      <dsp:nvSpPr>
        <dsp:cNvPr id="0" name=""/>
        <dsp:cNvSpPr/>
      </dsp:nvSpPr>
      <dsp:spPr>
        <a:xfrm>
          <a:off x="0" y="3446058"/>
          <a:ext cx="663508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4C9F961-A603-4C7A-A3CE-E977BD00D838}">
      <dsp:nvSpPr>
        <dsp:cNvPr id="0" name=""/>
        <dsp:cNvSpPr/>
      </dsp:nvSpPr>
      <dsp:spPr>
        <a:xfrm>
          <a:off x="331754" y="2953965"/>
          <a:ext cx="5796684" cy="80205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553" tIns="0" rIns="175553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/>
            <a:t>Зуд кожи и слизистых (вагинальный зуд)</a:t>
          </a:r>
        </a:p>
      </dsp:txBody>
      <dsp:txXfrm>
        <a:off x="370907" y="2993118"/>
        <a:ext cx="5718378" cy="723746"/>
      </dsp:txXfrm>
    </dsp:sp>
    <dsp:sp modelId="{330E3279-D5F2-4060-9085-9400BAED03CA}">
      <dsp:nvSpPr>
        <dsp:cNvPr id="0" name=""/>
        <dsp:cNvSpPr/>
      </dsp:nvSpPr>
      <dsp:spPr>
        <a:xfrm>
          <a:off x="0" y="4398618"/>
          <a:ext cx="663508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4BD460F-21AF-46C1-994A-EF0C0A7C638A}">
      <dsp:nvSpPr>
        <dsp:cNvPr id="0" name=""/>
        <dsp:cNvSpPr/>
      </dsp:nvSpPr>
      <dsp:spPr>
        <a:xfrm>
          <a:off x="331754" y="4088658"/>
          <a:ext cx="5796684" cy="61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553" tIns="0" rIns="175553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/>
            <a:t>Воспалительные заболевания кожи</a:t>
          </a:r>
          <a:endParaRPr lang="ru-RU" sz="2600" b="1" kern="1200" dirty="0"/>
        </a:p>
      </dsp:txBody>
      <dsp:txXfrm>
        <a:off x="362016" y="4118920"/>
        <a:ext cx="5736160" cy="559396"/>
      </dsp:txXfrm>
    </dsp:sp>
    <dsp:sp modelId="{935E2AC9-754F-41A6-BDE6-5F8AD627A192}">
      <dsp:nvSpPr>
        <dsp:cNvPr id="0" name=""/>
        <dsp:cNvSpPr/>
      </dsp:nvSpPr>
      <dsp:spPr>
        <a:xfrm>
          <a:off x="0" y="5351178"/>
          <a:ext cx="663508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B0832B1-9958-455A-B347-21687CB9A0BF}">
      <dsp:nvSpPr>
        <dsp:cNvPr id="0" name=""/>
        <dsp:cNvSpPr/>
      </dsp:nvSpPr>
      <dsp:spPr>
        <a:xfrm>
          <a:off x="331754" y="5041218"/>
          <a:ext cx="5796684" cy="61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553" tIns="0" rIns="175553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/>
            <a:t>Нарушение зрения</a:t>
          </a:r>
        </a:p>
      </dsp:txBody>
      <dsp:txXfrm>
        <a:off x="362016" y="5071480"/>
        <a:ext cx="5736160" cy="5593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862682-311F-48E2-AF08-D1A0E99EFD67}">
      <dsp:nvSpPr>
        <dsp:cNvPr id="0" name=""/>
        <dsp:cNvSpPr/>
      </dsp:nvSpPr>
      <dsp:spPr>
        <a:xfrm>
          <a:off x="78277" y="0"/>
          <a:ext cx="4104456" cy="15854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chemeClr val="bg1"/>
              </a:solidFill>
            </a:rPr>
            <a:t>Возраст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chemeClr val="bg1"/>
              </a:solidFill>
            </a:rPr>
            <a:t> больше 45 лет</a:t>
          </a:r>
        </a:p>
      </dsp:txBody>
      <dsp:txXfrm>
        <a:off x="1057713" y="0"/>
        <a:ext cx="3125020" cy="1585445"/>
      </dsp:txXfrm>
    </dsp:sp>
    <dsp:sp modelId="{44DE7AE8-1EFE-4FDF-94DC-D423E97C372D}">
      <dsp:nvSpPr>
        <dsp:cNvPr id="0" name=""/>
        <dsp:cNvSpPr/>
      </dsp:nvSpPr>
      <dsp:spPr>
        <a:xfrm>
          <a:off x="-72005" y="116238"/>
          <a:ext cx="1451089" cy="132392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F32DE0-4DA5-4B27-8376-C91508E7128A}">
      <dsp:nvSpPr>
        <dsp:cNvPr id="0" name=""/>
        <dsp:cNvSpPr/>
      </dsp:nvSpPr>
      <dsp:spPr>
        <a:xfrm>
          <a:off x="57541" y="1743990"/>
          <a:ext cx="4104456" cy="15854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chemeClr val="bg1"/>
              </a:solidFill>
            </a:rPr>
            <a:t>      Избыточная     масса            тела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chemeClr val="bg1"/>
              </a:solidFill>
            </a:rPr>
            <a:t> (ожирение)</a:t>
          </a:r>
        </a:p>
      </dsp:txBody>
      <dsp:txXfrm>
        <a:off x="1036977" y="1743990"/>
        <a:ext cx="3125020" cy="1585445"/>
      </dsp:txXfrm>
    </dsp:sp>
    <dsp:sp modelId="{AB198D22-EA5F-4645-AAF9-A063667F67DA}">
      <dsp:nvSpPr>
        <dsp:cNvPr id="0" name=""/>
        <dsp:cNvSpPr/>
      </dsp:nvSpPr>
      <dsp:spPr>
        <a:xfrm>
          <a:off x="-57541" y="1872208"/>
          <a:ext cx="1368146" cy="132900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9B6E2E-7FCB-433F-8CB9-5552F0D0144F}">
      <dsp:nvSpPr>
        <dsp:cNvPr id="0" name=""/>
        <dsp:cNvSpPr/>
      </dsp:nvSpPr>
      <dsp:spPr>
        <a:xfrm>
          <a:off x="106366" y="3487981"/>
          <a:ext cx="4104456" cy="15854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chemeClr val="bg1"/>
              </a:solidFill>
            </a:rPr>
            <a:t>     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chemeClr val="bg1"/>
              </a:solidFill>
            </a:rPr>
            <a:t> Наследственность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chemeClr val="bg1"/>
              </a:solidFill>
            </a:rPr>
            <a:t>                    по СД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700" kern="1200" dirty="0"/>
        </a:p>
      </dsp:txBody>
      <dsp:txXfrm>
        <a:off x="1085801" y="3487981"/>
        <a:ext cx="3125020" cy="1585445"/>
      </dsp:txXfrm>
    </dsp:sp>
    <dsp:sp modelId="{59BB86C0-3DCF-4FED-AD23-48C00FFFEF37}">
      <dsp:nvSpPr>
        <dsp:cNvPr id="0" name=""/>
        <dsp:cNvSpPr/>
      </dsp:nvSpPr>
      <dsp:spPr>
        <a:xfrm>
          <a:off x="-72011" y="3600395"/>
          <a:ext cx="1563444" cy="132393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FC5E22-01E7-4D95-A8E7-C031F1B2E1F9}">
      <dsp:nvSpPr>
        <dsp:cNvPr id="0" name=""/>
        <dsp:cNvSpPr/>
      </dsp:nvSpPr>
      <dsp:spPr>
        <a:xfrm>
          <a:off x="26266" y="0"/>
          <a:ext cx="4256732" cy="15856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Гиподинамия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(низкая физическая активность)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000" b="1" kern="1200" dirty="0"/>
        </a:p>
      </dsp:txBody>
      <dsp:txXfrm>
        <a:off x="1036180" y="0"/>
        <a:ext cx="3246817" cy="1585678"/>
      </dsp:txXfrm>
    </dsp:sp>
    <dsp:sp modelId="{9F6A9183-BCB3-474C-A34B-CCAB4AEF9065}">
      <dsp:nvSpPr>
        <dsp:cNvPr id="0" name=""/>
        <dsp:cNvSpPr/>
      </dsp:nvSpPr>
      <dsp:spPr>
        <a:xfrm>
          <a:off x="-31970" y="215309"/>
          <a:ext cx="1296362" cy="126854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ED1197-99D9-4A3E-BF35-3993D481639F}">
      <dsp:nvSpPr>
        <dsp:cNvPr id="0" name=""/>
        <dsp:cNvSpPr/>
      </dsp:nvSpPr>
      <dsp:spPr>
        <a:xfrm>
          <a:off x="18254" y="1743501"/>
          <a:ext cx="4256732" cy="15856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       Нарушение гликемии ил 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/>
            <a:t>Низкая толерантность к глюкозе</a:t>
          </a:r>
        </a:p>
      </dsp:txBody>
      <dsp:txXfrm>
        <a:off x="1028169" y="1743501"/>
        <a:ext cx="3246817" cy="1585678"/>
      </dsp:txXfrm>
    </dsp:sp>
    <dsp:sp modelId="{A77551F9-665C-4543-B59B-F98D6CD31E17}">
      <dsp:nvSpPr>
        <dsp:cNvPr id="0" name=""/>
        <dsp:cNvSpPr/>
      </dsp:nvSpPr>
      <dsp:spPr>
        <a:xfrm>
          <a:off x="-67973" y="1871734"/>
          <a:ext cx="1440375" cy="13292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988E1D-FB3F-46BA-ABE7-2D2B308426D0}">
      <dsp:nvSpPr>
        <dsp:cNvPr id="0" name=""/>
        <dsp:cNvSpPr/>
      </dsp:nvSpPr>
      <dsp:spPr>
        <a:xfrm>
          <a:off x="69899" y="3488492"/>
          <a:ext cx="4256732" cy="15856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    </a:t>
          </a:r>
          <a:r>
            <a:rPr lang="ru-RU" sz="2000" b="1" kern="1200" dirty="0" err="1"/>
            <a:t>Гестационный</a:t>
          </a:r>
          <a:r>
            <a:rPr lang="ru-RU" sz="2000" b="1" kern="1200" dirty="0"/>
            <a:t> СД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при беременности</a:t>
          </a:r>
        </a:p>
      </dsp:txBody>
      <dsp:txXfrm>
        <a:off x="1079813" y="3488492"/>
        <a:ext cx="3246817" cy="1585678"/>
      </dsp:txXfrm>
    </dsp:sp>
    <dsp:sp modelId="{B55E54C5-5DD7-45E7-A4DA-07950616D0FC}">
      <dsp:nvSpPr>
        <dsp:cNvPr id="0" name=""/>
        <dsp:cNvSpPr/>
      </dsp:nvSpPr>
      <dsp:spPr>
        <a:xfrm>
          <a:off x="-69899" y="3600181"/>
          <a:ext cx="1448080" cy="13226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FD2C34-3EA1-43AB-8520-B79AD450787C}">
      <dsp:nvSpPr>
        <dsp:cNvPr id="0" name=""/>
        <dsp:cNvSpPr/>
      </dsp:nvSpPr>
      <dsp:spPr>
        <a:xfrm>
          <a:off x="3075371" y="3603005"/>
          <a:ext cx="131737" cy="1317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A57453-8D69-4ECE-AE60-905B86E07660}">
      <dsp:nvSpPr>
        <dsp:cNvPr id="0" name=""/>
        <dsp:cNvSpPr/>
      </dsp:nvSpPr>
      <dsp:spPr>
        <a:xfrm>
          <a:off x="2827046" y="3722547"/>
          <a:ext cx="131737" cy="1317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C2056C-4560-4EF2-9BC8-FA55515B6EB3}">
      <dsp:nvSpPr>
        <dsp:cNvPr id="0" name=""/>
        <dsp:cNvSpPr/>
      </dsp:nvSpPr>
      <dsp:spPr>
        <a:xfrm>
          <a:off x="2566864" y="3816971"/>
          <a:ext cx="131737" cy="1317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D19227-5563-4B36-AA33-5815B5BAE382}">
      <dsp:nvSpPr>
        <dsp:cNvPr id="0" name=""/>
        <dsp:cNvSpPr/>
      </dsp:nvSpPr>
      <dsp:spPr>
        <a:xfrm>
          <a:off x="4267597" y="2219206"/>
          <a:ext cx="131737" cy="1317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F8D503-9D7D-410A-A7C7-AB3A4E2C3110}">
      <dsp:nvSpPr>
        <dsp:cNvPr id="0" name=""/>
        <dsp:cNvSpPr/>
      </dsp:nvSpPr>
      <dsp:spPr>
        <a:xfrm>
          <a:off x="4167477" y="2462475"/>
          <a:ext cx="131737" cy="1317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451F28-ABF8-4D24-98EE-04A58F4A12B3}">
      <dsp:nvSpPr>
        <dsp:cNvPr id="0" name=""/>
        <dsp:cNvSpPr/>
      </dsp:nvSpPr>
      <dsp:spPr>
        <a:xfrm>
          <a:off x="4096338" y="387939"/>
          <a:ext cx="131737" cy="1317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012C1B-1D40-4DF2-8194-FD654857AEDB}">
      <dsp:nvSpPr>
        <dsp:cNvPr id="0" name=""/>
        <dsp:cNvSpPr/>
      </dsp:nvSpPr>
      <dsp:spPr>
        <a:xfrm>
          <a:off x="4279454" y="271654"/>
          <a:ext cx="131737" cy="1317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0CED74-ED18-4C93-85FC-CE7C6F367FA6}">
      <dsp:nvSpPr>
        <dsp:cNvPr id="0" name=""/>
        <dsp:cNvSpPr/>
      </dsp:nvSpPr>
      <dsp:spPr>
        <a:xfrm>
          <a:off x="4462569" y="155368"/>
          <a:ext cx="131737" cy="1317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4ACA9D-DA9F-4452-AB58-5CAE28322923}">
      <dsp:nvSpPr>
        <dsp:cNvPr id="0" name=""/>
        <dsp:cNvSpPr/>
      </dsp:nvSpPr>
      <dsp:spPr>
        <a:xfrm>
          <a:off x="4645684" y="271654"/>
          <a:ext cx="131737" cy="1317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5AF778-D274-4381-9893-03F37DB7FE2C}">
      <dsp:nvSpPr>
        <dsp:cNvPr id="0" name=""/>
        <dsp:cNvSpPr/>
      </dsp:nvSpPr>
      <dsp:spPr>
        <a:xfrm>
          <a:off x="4828800" y="387939"/>
          <a:ext cx="131737" cy="1317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C2AC0A-A7B9-44CD-A5BC-A50F42A7819E}">
      <dsp:nvSpPr>
        <dsp:cNvPr id="0" name=""/>
        <dsp:cNvSpPr/>
      </dsp:nvSpPr>
      <dsp:spPr>
        <a:xfrm>
          <a:off x="4462569" y="400498"/>
          <a:ext cx="131737" cy="1317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BE3699-FA0C-41AB-8AEB-3FC8D428BCE5}">
      <dsp:nvSpPr>
        <dsp:cNvPr id="0" name=""/>
        <dsp:cNvSpPr/>
      </dsp:nvSpPr>
      <dsp:spPr>
        <a:xfrm>
          <a:off x="4462569" y="646094"/>
          <a:ext cx="131737" cy="1317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0556D4-780F-41FB-BA76-1C8C6E4CD14A}">
      <dsp:nvSpPr>
        <dsp:cNvPr id="0" name=""/>
        <dsp:cNvSpPr/>
      </dsp:nvSpPr>
      <dsp:spPr>
        <a:xfrm>
          <a:off x="1924642" y="4097270"/>
          <a:ext cx="2841582" cy="7619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1468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Белки 20%</a:t>
          </a:r>
        </a:p>
      </dsp:txBody>
      <dsp:txXfrm>
        <a:off x="1961835" y="4134463"/>
        <a:ext cx="2767196" cy="687517"/>
      </dsp:txXfrm>
    </dsp:sp>
    <dsp:sp modelId="{6551B201-66E2-4F09-8EC9-E8555F7BA6B4}">
      <dsp:nvSpPr>
        <dsp:cNvPr id="0" name=""/>
        <dsp:cNvSpPr/>
      </dsp:nvSpPr>
      <dsp:spPr>
        <a:xfrm>
          <a:off x="1136851" y="3350251"/>
          <a:ext cx="1317376" cy="131728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0DB212-84C2-4A48-AE8A-22A68E755756}">
      <dsp:nvSpPr>
        <dsp:cNvPr id="0" name=""/>
        <dsp:cNvSpPr/>
      </dsp:nvSpPr>
      <dsp:spPr>
        <a:xfrm>
          <a:off x="3752503" y="3107912"/>
          <a:ext cx="2841582" cy="7619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1468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Жиры 30%</a:t>
          </a:r>
        </a:p>
      </dsp:txBody>
      <dsp:txXfrm>
        <a:off x="3789696" y="3145105"/>
        <a:ext cx="2767196" cy="687517"/>
      </dsp:txXfrm>
    </dsp:sp>
    <dsp:sp modelId="{3DA45E5B-B9C1-4909-A4B0-AE8794F3A3BC}">
      <dsp:nvSpPr>
        <dsp:cNvPr id="0" name=""/>
        <dsp:cNvSpPr/>
      </dsp:nvSpPr>
      <dsp:spPr>
        <a:xfrm>
          <a:off x="2964711" y="2360893"/>
          <a:ext cx="1317376" cy="131728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8E52FF-8048-4165-A12F-0FDD161C86C5}">
      <dsp:nvSpPr>
        <dsp:cNvPr id="0" name=""/>
        <dsp:cNvSpPr/>
      </dsp:nvSpPr>
      <dsp:spPr>
        <a:xfrm>
          <a:off x="4591672" y="1607362"/>
          <a:ext cx="2841582" cy="7619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1468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Углеводы 50%</a:t>
          </a:r>
        </a:p>
      </dsp:txBody>
      <dsp:txXfrm>
        <a:off x="4628865" y="1644555"/>
        <a:ext cx="2767196" cy="687517"/>
      </dsp:txXfrm>
    </dsp:sp>
    <dsp:sp modelId="{433D3722-2122-4B47-8744-DED2E4E2D6A7}">
      <dsp:nvSpPr>
        <dsp:cNvPr id="0" name=""/>
        <dsp:cNvSpPr/>
      </dsp:nvSpPr>
      <dsp:spPr>
        <a:xfrm>
          <a:off x="3803881" y="860343"/>
          <a:ext cx="1317376" cy="131728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55B653-4D14-4D92-A369-00EFD0735BA5}">
      <dsp:nvSpPr>
        <dsp:cNvPr id="0" name=""/>
        <dsp:cNvSpPr/>
      </dsp:nvSpPr>
      <dsp:spPr>
        <a:xfrm>
          <a:off x="2951537" y="407391"/>
          <a:ext cx="3846953" cy="2072112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400" b="1" u="sng" kern="1200" dirty="0">
            <a:solidFill>
              <a:schemeClr val="bg1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b="1" kern="1200" dirty="0">
              <a:solidFill>
                <a:schemeClr val="bg1"/>
              </a:solidFill>
            </a:rPr>
            <a:t>Принципе работы </a:t>
          </a:r>
          <a:r>
            <a:rPr lang="ru-RU" sz="2400" b="1" u="sng" kern="1200" dirty="0">
              <a:solidFill>
                <a:schemeClr val="bg1"/>
              </a:solidFill>
            </a:rPr>
            <a:t>фотометрический</a:t>
          </a:r>
        </a:p>
      </dsp:txBody>
      <dsp:txXfrm>
        <a:off x="2951537" y="666405"/>
        <a:ext cx="3069911" cy="1554084"/>
      </dsp:txXfrm>
    </dsp:sp>
    <dsp:sp modelId="{1D7301D2-5C79-47FD-B17B-FD5840C212F4}">
      <dsp:nvSpPr>
        <dsp:cNvPr id="0" name=""/>
        <dsp:cNvSpPr/>
      </dsp:nvSpPr>
      <dsp:spPr>
        <a:xfrm>
          <a:off x="110495" y="53122"/>
          <a:ext cx="2990008" cy="2473579"/>
        </a:xfrm>
        <a:prstGeom prst="roundRect">
          <a:avLst/>
        </a:prstGeom>
        <a:blipFill rotWithShape="0">
          <a:blip xmlns:r="http://schemas.openxmlformats.org/officeDocument/2006/relationships" r:embed="rId1"/>
          <a:srcRect/>
          <a:stretch>
            <a:fillRect l="-3000" r="-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 dirty="0"/>
        </a:p>
      </dsp:txBody>
      <dsp:txXfrm>
        <a:off x="231245" y="173872"/>
        <a:ext cx="2748508" cy="2232079"/>
      </dsp:txXfrm>
    </dsp:sp>
    <dsp:sp modelId="{56812C12-F53F-42BB-B65C-CC57A51B51BA}">
      <dsp:nvSpPr>
        <dsp:cNvPr id="0" name=""/>
        <dsp:cNvSpPr/>
      </dsp:nvSpPr>
      <dsp:spPr>
        <a:xfrm>
          <a:off x="3896089" y="2970208"/>
          <a:ext cx="3973206" cy="1957558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400" b="1" u="sng" kern="1200" dirty="0">
            <a:solidFill>
              <a:schemeClr val="bg1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b="1" kern="1200" dirty="0">
              <a:solidFill>
                <a:schemeClr val="bg1"/>
              </a:solidFill>
            </a:rPr>
            <a:t> Принцип работы   </a:t>
          </a:r>
          <a:r>
            <a:rPr lang="ru-RU" sz="2400" b="1" u="sng" kern="1200" dirty="0">
              <a:solidFill>
                <a:schemeClr val="bg1"/>
              </a:solidFill>
            </a:rPr>
            <a:t>электрохимический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500" kern="1200" dirty="0"/>
        </a:p>
      </dsp:txBody>
      <dsp:txXfrm>
        <a:off x="3896089" y="3214903"/>
        <a:ext cx="3239122" cy="1468168"/>
      </dsp:txXfrm>
    </dsp:sp>
    <dsp:sp modelId="{9AAD0EB0-57F5-46E3-BCC2-B453B8D40ABE}">
      <dsp:nvSpPr>
        <dsp:cNvPr id="0" name=""/>
        <dsp:cNvSpPr/>
      </dsp:nvSpPr>
      <dsp:spPr>
        <a:xfrm>
          <a:off x="1190599" y="2625198"/>
          <a:ext cx="2924536" cy="2371735"/>
        </a:xfrm>
        <a:prstGeom prst="roundRect">
          <a:avLst/>
        </a:prstGeom>
        <a:blipFill rotWithShape="0">
          <a:blip xmlns:r="http://schemas.openxmlformats.org/officeDocument/2006/relationships" r:embed="rId2"/>
          <a:srcRect/>
          <a:stretch>
            <a:fillRect l="-11000" r="-1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2410" tIns="116205" rIns="232410" bIns="116205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100" kern="1200" dirty="0"/>
        </a:p>
      </dsp:txBody>
      <dsp:txXfrm>
        <a:off x="1306378" y="2740977"/>
        <a:ext cx="2692978" cy="214017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997783-B5E1-493F-8FCC-0196A938FD89}">
      <dsp:nvSpPr>
        <dsp:cNvPr id="0" name=""/>
        <dsp:cNvSpPr/>
      </dsp:nvSpPr>
      <dsp:spPr>
        <a:xfrm rot="5400000">
          <a:off x="-135141" y="139868"/>
          <a:ext cx="900940" cy="630658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700" kern="1200" dirty="0"/>
        </a:p>
      </dsp:txBody>
      <dsp:txXfrm rot="-5400000">
        <a:off x="0" y="320056"/>
        <a:ext cx="630658" cy="270282"/>
      </dsp:txXfrm>
    </dsp:sp>
    <dsp:sp modelId="{4E73D22C-3376-4B6F-BF12-FA09BE6A3FE0}">
      <dsp:nvSpPr>
        <dsp:cNvPr id="0" name=""/>
        <dsp:cNvSpPr/>
      </dsp:nvSpPr>
      <dsp:spPr>
        <a:xfrm rot="5400000">
          <a:off x="4137323" y="-3501938"/>
          <a:ext cx="585611" cy="75989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/>
            <a:t>Прокол холодного пальца</a:t>
          </a:r>
        </a:p>
      </dsp:txBody>
      <dsp:txXfrm rot="-5400000">
        <a:off x="630659" y="33313"/>
        <a:ext cx="7570354" cy="528437"/>
      </dsp:txXfrm>
    </dsp:sp>
    <dsp:sp modelId="{1F9B87D1-2D12-421B-9009-61C3EEE4871F}">
      <dsp:nvSpPr>
        <dsp:cNvPr id="0" name=""/>
        <dsp:cNvSpPr/>
      </dsp:nvSpPr>
      <dsp:spPr>
        <a:xfrm rot="5400000">
          <a:off x="-135141" y="942818"/>
          <a:ext cx="900940" cy="630658"/>
        </a:xfrm>
        <a:prstGeom prst="chevron">
          <a:avLst/>
        </a:prstGeom>
        <a:solidFill>
          <a:schemeClr val="accent4">
            <a:hueOff val="-892954"/>
            <a:satOff val="5380"/>
            <a:lumOff val="431"/>
            <a:alphaOff val="0"/>
          </a:schemeClr>
        </a:solidFill>
        <a:ln w="25400" cap="flat" cmpd="sng" algn="ctr">
          <a:solidFill>
            <a:schemeClr val="accent4">
              <a:hueOff val="-892954"/>
              <a:satOff val="5380"/>
              <a:lumOff val="4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b="1" kern="1200" dirty="0"/>
        </a:p>
      </dsp:txBody>
      <dsp:txXfrm rot="-5400000">
        <a:off x="0" y="1123006"/>
        <a:ext cx="630658" cy="270282"/>
      </dsp:txXfrm>
    </dsp:sp>
    <dsp:sp modelId="{59FD176D-5F6F-4350-8902-7F05F0762BE0}">
      <dsp:nvSpPr>
        <dsp:cNvPr id="0" name=""/>
        <dsp:cNvSpPr/>
      </dsp:nvSpPr>
      <dsp:spPr>
        <a:xfrm rot="5400000">
          <a:off x="4137323" y="-2698988"/>
          <a:ext cx="585611" cy="75989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892954"/>
              <a:satOff val="5380"/>
              <a:lumOff val="4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/>
            <a:t>Много или мало крови для анализа</a:t>
          </a:r>
        </a:p>
      </dsp:txBody>
      <dsp:txXfrm rot="-5400000">
        <a:off x="630659" y="836263"/>
        <a:ext cx="7570354" cy="528437"/>
      </dsp:txXfrm>
    </dsp:sp>
    <dsp:sp modelId="{39F531AA-C414-4386-9A83-2E4320E67165}">
      <dsp:nvSpPr>
        <dsp:cNvPr id="0" name=""/>
        <dsp:cNvSpPr/>
      </dsp:nvSpPr>
      <dsp:spPr>
        <a:xfrm rot="5400000">
          <a:off x="-135141" y="1745767"/>
          <a:ext cx="900940" cy="630658"/>
        </a:xfrm>
        <a:prstGeom prst="chevron">
          <a:avLst/>
        </a:prstGeom>
        <a:solidFill>
          <a:schemeClr val="accent4">
            <a:hueOff val="-1785908"/>
            <a:satOff val="10760"/>
            <a:lumOff val="862"/>
            <a:alphaOff val="0"/>
          </a:schemeClr>
        </a:solidFill>
        <a:ln w="25400" cap="flat" cmpd="sng" algn="ctr">
          <a:solidFill>
            <a:schemeClr val="accent4">
              <a:hueOff val="-1785908"/>
              <a:satOff val="10760"/>
              <a:lumOff val="8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b="1" kern="1200" dirty="0"/>
        </a:p>
      </dsp:txBody>
      <dsp:txXfrm rot="-5400000">
        <a:off x="0" y="1925955"/>
        <a:ext cx="630658" cy="270282"/>
      </dsp:txXfrm>
    </dsp:sp>
    <dsp:sp modelId="{0E32F44E-3E8C-4008-BC93-E85FF59DCF91}">
      <dsp:nvSpPr>
        <dsp:cNvPr id="0" name=""/>
        <dsp:cNvSpPr/>
      </dsp:nvSpPr>
      <dsp:spPr>
        <a:xfrm rot="5400000">
          <a:off x="4137323" y="-1896038"/>
          <a:ext cx="585611" cy="75989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785908"/>
              <a:satOff val="10760"/>
              <a:lumOff val="8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/>
            <a:t>Неправильное хранение тест-полосок</a:t>
          </a:r>
        </a:p>
      </dsp:txBody>
      <dsp:txXfrm rot="-5400000">
        <a:off x="630659" y="1639213"/>
        <a:ext cx="7570354" cy="528437"/>
      </dsp:txXfrm>
    </dsp:sp>
    <dsp:sp modelId="{DF2AA810-351D-41AB-970F-B4CE94ECC327}">
      <dsp:nvSpPr>
        <dsp:cNvPr id="0" name=""/>
        <dsp:cNvSpPr/>
      </dsp:nvSpPr>
      <dsp:spPr>
        <a:xfrm rot="5400000">
          <a:off x="-135141" y="2548717"/>
          <a:ext cx="900940" cy="630658"/>
        </a:xfrm>
        <a:prstGeom prst="chevron">
          <a:avLst/>
        </a:prstGeom>
        <a:solidFill>
          <a:schemeClr val="accent4">
            <a:hueOff val="-2678862"/>
            <a:satOff val="16139"/>
            <a:lumOff val="1294"/>
            <a:alphaOff val="0"/>
          </a:schemeClr>
        </a:solidFill>
        <a:ln w="25400" cap="flat" cmpd="sng" algn="ctr">
          <a:solidFill>
            <a:schemeClr val="accent4">
              <a:hueOff val="-2678862"/>
              <a:satOff val="16139"/>
              <a:lumOff val="12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b="1" kern="1200" dirty="0"/>
        </a:p>
      </dsp:txBody>
      <dsp:txXfrm rot="-5400000">
        <a:off x="0" y="2728905"/>
        <a:ext cx="630658" cy="270282"/>
      </dsp:txXfrm>
    </dsp:sp>
    <dsp:sp modelId="{8EC7B620-3FA2-4169-922C-C15B39981D28}">
      <dsp:nvSpPr>
        <dsp:cNvPr id="0" name=""/>
        <dsp:cNvSpPr/>
      </dsp:nvSpPr>
      <dsp:spPr>
        <a:xfrm rot="5400000">
          <a:off x="4137323" y="-1093088"/>
          <a:ext cx="585611" cy="75989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678862"/>
              <a:satOff val="16139"/>
              <a:lumOff val="12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/>
            <a:t>Попадание в кровь </a:t>
          </a:r>
          <a:r>
            <a:rPr lang="ru-RU" sz="2000" b="1" kern="1200" dirty="0" err="1"/>
            <a:t>дезсредств</a:t>
          </a:r>
          <a:r>
            <a:rPr lang="ru-RU" sz="2000" b="1" kern="1200" dirty="0"/>
            <a:t>, грязи, воды</a:t>
          </a:r>
        </a:p>
      </dsp:txBody>
      <dsp:txXfrm rot="-5400000">
        <a:off x="630659" y="2442163"/>
        <a:ext cx="7570354" cy="528437"/>
      </dsp:txXfrm>
    </dsp:sp>
    <dsp:sp modelId="{7D18AABD-B286-4C53-9C34-BC83CCD292D4}">
      <dsp:nvSpPr>
        <dsp:cNvPr id="0" name=""/>
        <dsp:cNvSpPr/>
      </dsp:nvSpPr>
      <dsp:spPr>
        <a:xfrm rot="5400000">
          <a:off x="-135141" y="3351667"/>
          <a:ext cx="900940" cy="630658"/>
        </a:xfrm>
        <a:prstGeom prst="chevron">
          <a:avLst/>
        </a:prstGeom>
        <a:solidFill>
          <a:schemeClr val="accent4">
            <a:hueOff val="-3571816"/>
            <a:satOff val="21519"/>
            <a:lumOff val="1725"/>
            <a:alphaOff val="0"/>
          </a:schemeClr>
        </a:solidFill>
        <a:ln w="25400" cap="flat" cmpd="sng" algn="ctr">
          <a:solidFill>
            <a:schemeClr val="accent4">
              <a:hueOff val="-3571816"/>
              <a:satOff val="21519"/>
              <a:lumOff val="17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b="1" kern="1200" dirty="0"/>
        </a:p>
      </dsp:txBody>
      <dsp:txXfrm rot="-5400000">
        <a:off x="0" y="3531855"/>
        <a:ext cx="630658" cy="270282"/>
      </dsp:txXfrm>
    </dsp:sp>
    <dsp:sp modelId="{89BA0342-BF10-435A-A940-82F2F121264D}">
      <dsp:nvSpPr>
        <dsp:cNvPr id="0" name=""/>
        <dsp:cNvSpPr/>
      </dsp:nvSpPr>
      <dsp:spPr>
        <a:xfrm rot="5400000">
          <a:off x="4137323" y="-290138"/>
          <a:ext cx="585611" cy="75989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3571816"/>
              <a:satOff val="21519"/>
              <a:lumOff val="17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/>
            <a:t>Использование тест - полосок для другой модели глюкометра</a:t>
          </a:r>
        </a:p>
      </dsp:txBody>
      <dsp:txXfrm rot="-5400000">
        <a:off x="630659" y="3245113"/>
        <a:ext cx="7570354" cy="528437"/>
      </dsp:txXfrm>
    </dsp:sp>
    <dsp:sp modelId="{E1928E3A-E8F9-491E-8C5C-CF318552FAFA}">
      <dsp:nvSpPr>
        <dsp:cNvPr id="0" name=""/>
        <dsp:cNvSpPr/>
      </dsp:nvSpPr>
      <dsp:spPr>
        <a:xfrm rot="5400000">
          <a:off x="-135141" y="4154617"/>
          <a:ext cx="900940" cy="630658"/>
        </a:xfrm>
        <a:prstGeom prst="chevron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700" kern="1200" dirty="0"/>
        </a:p>
      </dsp:txBody>
      <dsp:txXfrm rot="-5400000">
        <a:off x="0" y="4334805"/>
        <a:ext cx="630658" cy="270282"/>
      </dsp:txXfrm>
    </dsp:sp>
    <dsp:sp modelId="{75AF03F8-BF58-45F7-B6CC-1510AA77FF52}">
      <dsp:nvSpPr>
        <dsp:cNvPr id="0" name=""/>
        <dsp:cNvSpPr/>
      </dsp:nvSpPr>
      <dsp:spPr>
        <a:xfrm rot="5400000">
          <a:off x="4137323" y="512811"/>
          <a:ext cx="585611" cy="75989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/>
            <a:t>Сбой кодировки глюкометра или отсутствие поверки точности аппарата</a:t>
          </a:r>
        </a:p>
      </dsp:txBody>
      <dsp:txXfrm rot="-5400000">
        <a:off x="630659" y="4048063"/>
        <a:ext cx="7570354" cy="5284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5885F6-D548-4753-9B23-027462019C04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CD27C-9045-44CE-B628-61383E256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317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CD27C-9045-44CE-B628-61383E256A2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253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CD27C-9045-44CE-B628-61383E256A2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52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896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928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336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10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78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664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550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640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080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790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691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90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0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4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miloserdie.test.yanao.ru/images/blog/2019/14.11.2019/eba21188e4ed758b1336069fd0b091bf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" y="21821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295402" y="53091"/>
            <a:ext cx="8568952" cy="646332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rgbClr val="1F497D">
                    <a:lumMod val="75000"/>
                  </a:srgbClr>
                </a:solidFill>
                <a:ea typeface="+mj-ea"/>
                <a:cs typeface="Aharoni" panose="02010803020104030203" pitchFamily="2" charset="-79"/>
              </a:rPr>
              <a:t>Классный час группы 211Ф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934" y="2708921"/>
            <a:ext cx="5262510" cy="4016954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Stop">
              <a:avLst/>
            </a:prstTxWarp>
          </a:bodyPr>
          <a:lstStyle/>
          <a:p>
            <a:pPr lvl="0" algn="ctr"/>
            <a:r>
              <a:rPr lang="ru-RU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мы знаем о сахарном диабете?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55824" y="4687150"/>
            <a:ext cx="36664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ГБПОУ КК «Камчатский медицинский колледж», 2021г</a:t>
            </a:r>
            <a:r>
              <a:rPr lang="ru-RU" sz="2000" dirty="0"/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311DD5-91A8-4EAD-B839-6422D5E6B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1535226"/>
            <a:ext cx="1974291" cy="153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13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78098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Типы сахарного диабета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0750463"/>
              </p:ext>
            </p:extLst>
          </p:nvPr>
        </p:nvGraphicFramePr>
        <p:xfrm>
          <a:off x="457200" y="1417638"/>
          <a:ext cx="8229600" cy="5035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 rot="17970648">
            <a:off x="1369807" y="4104008"/>
            <a:ext cx="3913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Сахарный диабет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072319"/>
            <a:ext cx="2832205" cy="25342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1962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0585316"/>
              </p:ext>
            </p:extLst>
          </p:nvPr>
        </p:nvGraphicFramePr>
        <p:xfrm>
          <a:off x="457200" y="692696"/>
          <a:ext cx="6635080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55"/>
          <p:cNvPicPr/>
          <p:nvPr/>
        </p:nvPicPr>
        <p:blipFill>
          <a:blip r:embed="rId7"/>
          <a:stretch>
            <a:fillRect/>
          </a:stretch>
        </p:blipFill>
        <p:spPr>
          <a:xfrm>
            <a:off x="6735265" y="859413"/>
            <a:ext cx="2085207" cy="16431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2903" y="2695308"/>
            <a:ext cx="2067569" cy="17607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9051" y="4754851"/>
            <a:ext cx="2051422" cy="17218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899592" y="81938"/>
            <a:ext cx="7787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Признаки сахарного диабета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типов</a:t>
            </a:r>
          </a:p>
        </p:txBody>
      </p:sp>
    </p:spTree>
    <p:extLst>
      <p:ext uri="{BB962C8B-B14F-4D97-AF65-F5344CB8AC3E}">
        <p14:creationId xmlns:p14="http://schemas.microsoft.com/office/powerpoint/2010/main" val="3332881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276548" y="116632"/>
            <a:ext cx="8552184" cy="75805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548" y="-1860"/>
            <a:ext cx="8229600" cy="864096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Причины сахарного диабета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1001632"/>
              </p:ext>
            </p:extLst>
          </p:nvPr>
        </p:nvGraphicFramePr>
        <p:xfrm>
          <a:off x="251520" y="1052736"/>
          <a:ext cx="4104456" cy="5073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810522374"/>
              </p:ext>
            </p:extLst>
          </p:nvPr>
        </p:nvGraphicFramePr>
        <p:xfrm>
          <a:off x="4612332" y="1052736"/>
          <a:ext cx="4256732" cy="5074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962875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51520" y="233294"/>
            <a:ext cx="8496944" cy="74743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6753"/>
            <a:ext cx="8229600" cy="70609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Осложнения сахарного диабета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26172" y="1166243"/>
            <a:ext cx="3198688" cy="110872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58900" y="2715307"/>
            <a:ext cx="3553060" cy="123396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60032" y="2725130"/>
            <a:ext cx="3456384" cy="125418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120185"/>
            <a:ext cx="1728192" cy="156005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63947" y="4178065"/>
            <a:ext cx="3384376" cy="109664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048" y="4224583"/>
            <a:ext cx="3248731" cy="10501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914977" y="1222120"/>
            <a:ext cx="3088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Поражение кровеносных сосудов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5995" y="2805648"/>
            <a:ext cx="2520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Поражение мелких сосудов –артериол, </a:t>
            </a:r>
            <a:r>
              <a:rPr lang="ru-RU" sz="2000" b="1" dirty="0" err="1">
                <a:solidFill>
                  <a:schemeClr val="bg1"/>
                </a:solidFill>
              </a:rPr>
              <a:t>венул</a:t>
            </a:r>
            <a:r>
              <a:rPr lang="ru-RU" sz="2000" b="1" dirty="0">
                <a:solidFill>
                  <a:schemeClr val="bg1"/>
                </a:solidFill>
              </a:rPr>
              <a:t>, капилляров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72459" y="2901714"/>
            <a:ext cx="288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Поражение сосудов среднего и крупного калибра</a:t>
            </a:r>
          </a:p>
        </p:txBody>
      </p:sp>
      <p:sp>
        <p:nvSpPr>
          <p:cNvPr id="16" name="TextBox 15"/>
          <p:cNvSpPr txBox="1"/>
          <p:nvPr/>
        </p:nvSpPr>
        <p:spPr>
          <a:xfrm flipH="1">
            <a:off x="953964" y="4224583"/>
            <a:ext cx="2897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bg1"/>
                </a:solidFill>
              </a:rPr>
              <a:t>Почки – нефропатия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bg1"/>
                </a:solidFill>
              </a:rPr>
              <a:t>Глаза - </a:t>
            </a:r>
            <a:r>
              <a:rPr lang="ru-RU" sz="2000" b="1" dirty="0" err="1">
                <a:solidFill>
                  <a:schemeClr val="bg1"/>
                </a:solidFill>
              </a:rPr>
              <a:t>ретинопатия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62426" y="4356225"/>
            <a:ext cx="2837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Сосуды сердца, головного мозга, сосудов нижних конечностей 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35731">
            <a:off x="721094" y="1134522"/>
            <a:ext cx="1439352" cy="14237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/>
          <p:cNvSpPr txBox="1"/>
          <p:nvPr/>
        </p:nvSpPr>
        <p:spPr>
          <a:xfrm>
            <a:off x="5076056" y="5453321"/>
            <a:ext cx="3168352" cy="132343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Ишемия сердца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ДЭП</a:t>
            </a:r>
          </a:p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полинейропатия</a:t>
            </a:r>
            <a:endParaRPr lang="ru-RU" sz="2000" b="1" dirty="0">
              <a:solidFill>
                <a:schemeClr val="bg1"/>
              </a:solidFill>
            </a:endParaRPr>
          </a:p>
          <a:p>
            <a:pPr algn="ctr"/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Дементолог-невролог (Сергиев Посад) | Парацельс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770" y="5453321"/>
            <a:ext cx="2537916" cy="1368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172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8" y="13811"/>
            <a:ext cx="9145276" cy="6830378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0" y="116632"/>
            <a:ext cx="9144000" cy="86409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56562" y="297399"/>
            <a:ext cx="7931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Поздние осложнения сахарного диабета</a:t>
            </a:r>
          </a:p>
        </p:txBody>
      </p:sp>
    </p:spTree>
    <p:extLst>
      <p:ext uri="{BB962C8B-B14F-4D97-AF65-F5344CB8AC3E}">
        <p14:creationId xmlns:p14="http://schemas.microsoft.com/office/powerpoint/2010/main" val="3674942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391884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23528" y="116221"/>
            <a:ext cx="8712968" cy="83961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475656" y="199807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Сахарный диабет и ковид-19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384505"/>
            <a:ext cx="9937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529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3" y="30815"/>
            <a:ext cx="8821737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351" y="153226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Питание при сахарном диабете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268760"/>
            <a:ext cx="5544616" cy="4824536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cs typeface="Arial" pitchFamily="34" charset="0"/>
              </a:rPr>
              <a:t>Исключить сладкое, мучное, спиртное, жареное; острые блюда, майонез;</a:t>
            </a:r>
          </a:p>
          <a:p>
            <a:pPr algn="just"/>
            <a:endParaRPr lang="ru-RU" b="1" dirty="0">
              <a:solidFill>
                <a:srgbClr val="002060"/>
              </a:solidFill>
              <a:cs typeface="Arial" pitchFamily="34" charset="0"/>
            </a:endParaRPr>
          </a:p>
          <a:p>
            <a:pPr algn="just"/>
            <a:r>
              <a:rPr lang="ru-RU" b="1" dirty="0">
                <a:solidFill>
                  <a:srgbClr val="002060"/>
                </a:solidFill>
                <a:cs typeface="Arial" pitchFamily="34" charset="0"/>
              </a:rPr>
              <a:t>Употреблять хлеб грубого помола;</a:t>
            </a:r>
          </a:p>
          <a:p>
            <a:pPr algn="just"/>
            <a:endParaRPr lang="ru-RU" b="1" dirty="0">
              <a:solidFill>
                <a:srgbClr val="002060"/>
              </a:solidFill>
              <a:cs typeface="Arial" pitchFamily="34" charset="0"/>
            </a:endParaRPr>
          </a:p>
          <a:p>
            <a:pPr algn="just"/>
            <a:r>
              <a:rPr lang="ru-RU" b="1" dirty="0">
                <a:solidFill>
                  <a:srgbClr val="002060"/>
                </a:solidFill>
                <a:cs typeface="Arial" pitchFamily="34" charset="0"/>
              </a:rPr>
              <a:t>Снижение калорийности пищи;</a:t>
            </a:r>
          </a:p>
          <a:p>
            <a:pPr algn="just"/>
            <a:endParaRPr lang="ru-RU" b="1" dirty="0">
              <a:solidFill>
                <a:srgbClr val="002060"/>
              </a:solidFill>
              <a:cs typeface="Arial" pitchFamily="34" charset="0"/>
            </a:endParaRPr>
          </a:p>
          <a:p>
            <a:pPr algn="just"/>
            <a:r>
              <a:rPr lang="ru-RU" b="1" dirty="0">
                <a:solidFill>
                  <a:srgbClr val="002060"/>
                </a:solidFill>
                <a:cs typeface="Arial" pitchFamily="34" charset="0"/>
              </a:rPr>
              <a:t>Дробное 5-6-разовое питание;</a:t>
            </a:r>
          </a:p>
          <a:p>
            <a:pPr algn="just"/>
            <a:endParaRPr lang="ru-RU" b="1" dirty="0">
              <a:solidFill>
                <a:srgbClr val="002060"/>
              </a:solidFill>
              <a:cs typeface="Arial" pitchFamily="34" charset="0"/>
            </a:endParaRPr>
          </a:p>
          <a:p>
            <a:pPr algn="just"/>
            <a:r>
              <a:rPr lang="ru-RU" b="1" dirty="0">
                <a:solidFill>
                  <a:srgbClr val="002060"/>
                </a:solidFill>
                <a:cs typeface="Arial" pitchFamily="34" charset="0"/>
              </a:rPr>
              <a:t>Ежедневное употребление нежирных сортов мяса и рыбы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124744"/>
            <a:ext cx="2304256" cy="236394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514590"/>
            <a:ext cx="2338077" cy="23214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6417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9247250"/>
              </p:ext>
            </p:extLst>
          </p:nvPr>
        </p:nvGraphicFramePr>
        <p:xfrm>
          <a:off x="466390" y="1438793"/>
          <a:ext cx="8570106" cy="5014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821737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1560" y="260648"/>
            <a:ext cx="793926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Суточная калорийность при сахарном диабете </a:t>
            </a:r>
            <a:r>
              <a:rPr lang="en-US" sz="2800" b="1" dirty="0">
                <a:solidFill>
                  <a:schemeClr val="bg1"/>
                </a:solidFill>
              </a:rPr>
              <a:t>I </a:t>
            </a:r>
            <a:r>
              <a:rPr lang="ru-RU" sz="2800" b="1" dirty="0">
                <a:solidFill>
                  <a:schemeClr val="bg1"/>
                </a:solidFill>
              </a:rPr>
              <a:t> типа</a:t>
            </a:r>
          </a:p>
          <a:p>
            <a:endParaRPr lang="ru-RU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27508"/>
            <a:ext cx="2520280" cy="2261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1" t="-1615" r="45143" b="1615"/>
          <a:stretch/>
        </p:blipFill>
        <p:spPr bwMode="auto">
          <a:xfrm>
            <a:off x="7740352" y="5639925"/>
            <a:ext cx="1008112" cy="1003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8408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1" y="116632"/>
            <a:ext cx="8821737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959" y="19776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Нерациональный образ жизни является одним из провоцирующих факторов развития диабета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23528" y="1340768"/>
            <a:ext cx="5112568" cy="4569371"/>
          </a:xfrm>
        </p:spPr>
        <p:txBody>
          <a:bodyPr/>
          <a:lstStyle/>
          <a:p>
            <a:pPr lvl="0" algn="just">
              <a:spcBef>
                <a:spcPts val="0"/>
              </a:spcBef>
              <a:spcAft>
                <a:spcPts val="1540"/>
              </a:spcAft>
              <a:buFont typeface="Wingdings" pitchFamily="2" charset="2"/>
              <a:buChar char="ü"/>
            </a:pPr>
            <a:r>
              <a:rPr lang="ru" sz="2400" b="1" dirty="0">
                <a:solidFill>
                  <a:srgbClr val="0070C0"/>
                </a:solidFill>
                <a:latin typeface="Trebuchet MS"/>
              </a:rPr>
              <a:t>изменение образа жизни, направленное на снижение веса </a:t>
            </a:r>
            <a:r>
              <a:rPr lang="ru" sz="2400" dirty="0">
                <a:solidFill>
                  <a:prstClr val="black"/>
                </a:solidFill>
                <a:latin typeface="Trebuchet MS"/>
              </a:rPr>
              <a:t>(здоровое питание, расширение физической активности)</a:t>
            </a:r>
          </a:p>
          <a:p>
            <a:pPr lvl="0">
              <a:spcBef>
                <a:spcPts val="0"/>
              </a:spcBef>
              <a:buFont typeface="Wingdings" pitchFamily="2" charset="2"/>
              <a:buChar char="ü"/>
            </a:pPr>
            <a:r>
              <a:rPr lang="ru" sz="2400" b="1" dirty="0">
                <a:solidFill>
                  <a:srgbClr val="0070C0"/>
                </a:solidFill>
                <a:latin typeface="Trebuchet MS"/>
              </a:rPr>
              <a:t>в сочетании с приемом таблетированных препаратов</a:t>
            </a:r>
            <a:r>
              <a:rPr lang="ru" sz="2400" dirty="0">
                <a:solidFill>
                  <a:srgbClr val="0070C0"/>
                </a:solidFill>
                <a:latin typeface="Trebuchet MS"/>
              </a:rPr>
              <a:t>, </a:t>
            </a:r>
            <a:r>
              <a:rPr lang="ru" sz="2400" dirty="0">
                <a:solidFill>
                  <a:prstClr val="black"/>
                </a:solidFill>
                <a:latin typeface="Trebuchet MS"/>
              </a:rPr>
              <a:t>снижающих уровень глюкозы крови </a:t>
            </a:r>
            <a:r>
              <a:rPr lang="ru" sz="2400" dirty="0">
                <a:solidFill>
                  <a:srgbClr val="0070C0"/>
                </a:solidFill>
                <a:latin typeface="Trebuchet MS"/>
              </a:rPr>
              <a:t>и/или введение инсулина</a:t>
            </a:r>
          </a:p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9" r="9335" b="52064"/>
          <a:stretch/>
        </p:blipFill>
        <p:spPr bwMode="auto">
          <a:xfrm>
            <a:off x="5724128" y="1412776"/>
            <a:ext cx="2990431" cy="23848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" t="55857" r="3793" b="622"/>
          <a:stretch/>
        </p:blipFill>
        <p:spPr bwMode="auto">
          <a:xfrm>
            <a:off x="5779183" y="4005064"/>
            <a:ext cx="2880320" cy="2374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301208"/>
            <a:ext cx="4176464" cy="14401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9745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2915815" y="4653137"/>
            <a:ext cx="3312369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915815" y="2222327"/>
            <a:ext cx="3312369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67" y="188640"/>
            <a:ext cx="8821737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39156" y="188640"/>
            <a:ext cx="6048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Инсулинотерапия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29" y="1422493"/>
            <a:ext cx="2382386" cy="2150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28" y="3861048"/>
            <a:ext cx="2382387" cy="2276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" t="22537" r="-3236" b="10238"/>
          <a:stretch/>
        </p:blipFill>
        <p:spPr bwMode="auto">
          <a:xfrm>
            <a:off x="6228184" y="3802742"/>
            <a:ext cx="2448275" cy="2276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22493"/>
            <a:ext cx="2448274" cy="2150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74811" y="2266921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НОВОРАПИД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66799" y="4746074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ЛАНТУС</a:t>
            </a:r>
          </a:p>
        </p:txBody>
      </p:sp>
    </p:spTree>
    <p:extLst>
      <p:ext uri="{BB962C8B-B14F-4D97-AF65-F5344CB8AC3E}">
        <p14:creationId xmlns:p14="http://schemas.microsoft.com/office/powerpoint/2010/main" val="1015579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miloserdie.test.yanao.ru/images/blog/2019/14.11.2019/eba21188e4ed758b1336069fd0b091bf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1411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20" y="1196752"/>
            <a:ext cx="5234884" cy="533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916832"/>
            <a:ext cx="3096344" cy="3965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911"/>
            <a:ext cx="8821737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3220" y="96826"/>
            <a:ext cx="8236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Места введения инсулина</a:t>
            </a:r>
          </a:p>
        </p:txBody>
      </p:sp>
    </p:spTree>
    <p:extLst>
      <p:ext uri="{BB962C8B-B14F-4D97-AF65-F5344CB8AC3E}">
        <p14:creationId xmlns:p14="http://schemas.microsoft.com/office/powerpoint/2010/main" val="3333240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96752"/>
            <a:ext cx="4536504" cy="3162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293096"/>
            <a:ext cx="453650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403244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07504" y="188640"/>
            <a:ext cx="9036496" cy="79208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C5DC8B-F279-44D5-823F-286175239D03}"/>
              </a:ext>
            </a:extLst>
          </p:cNvPr>
          <p:cNvSpPr txBox="1"/>
          <p:nvPr/>
        </p:nvSpPr>
        <p:spPr>
          <a:xfrm>
            <a:off x="539552" y="310559"/>
            <a:ext cx="8147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Прибор для измерения сахара крови - </a:t>
            </a:r>
            <a:r>
              <a:rPr lang="ru-RU" sz="2800" b="1" dirty="0" err="1">
                <a:solidFill>
                  <a:schemeClr val="bg1"/>
                </a:solidFill>
              </a:rPr>
              <a:t>глюкометр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483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7504" y="188640"/>
            <a:ext cx="8746512" cy="11430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C5DC8B-F279-44D5-823F-286175239D03}"/>
              </a:ext>
            </a:extLst>
          </p:cNvPr>
          <p:cNvSpPr txBox="1"/>
          <p:nvPr/>
        </p:nvSpPr>
        <p:spPr>
          <a:xfrm>
            <a:off x="539552" y="310559"/>
            <a:ext cx="814724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Виды </a:t>
            </a:r>
            <a:r>
              <a:rPr lang="ru-RU" sz="4800" b="1" dirty="0" err="1">
                <a:solidFill>
                  <a:schemeClr val="bg1"/>
                </a:solidFill>
              </a:rPr>
              <a:t>глюкометров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</a:p>
          <a:p>
            <a:endParaRPr lang="ru-RU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1F2C8BD3-3914-43D3-B8DD-B6980D64E9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5160898"/>
              </p:ext>
            </p:extLst>
          </p:nvPr>
        </p:nvGraphicFramePr>
        <p:xfrm>
          <a:off x="573096" y="1453559"/>
          <a:ext cx="8031352" cy="5190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08CFC50-01D2-43AE-AFBC-E507F92E3B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520" y="5404441"/>
            <a:ext cx="1005927" cy="97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21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124610-1536-4E8C-9E1C-94ABAA019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20" y="221244"/>
            <a:ext cx="8852159" cy="124978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A2B46-4F02-4289-B827-02AACA5FA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Ошибки при определении сахара крови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749A8C34-0D5D-4485-A154-D36856FC42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7425830"/>
              </p:ext>
            </p:extLst>
          </p:nvPr>
        </p:nvGraphicFramePr>
        <p:xfrm>
          <a:off x="457200" y="1600200"/>
          <a:ext cx="8229600" cy="4925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42606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9E7FA-1C45-41CA-8652-D7849EB63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386" y="267359"/>
            <a:ext cx="8229600" cy="1143000"/>
          </a:xfrm>
        </p:spPr>
        <p:txBody>
          <a:bodyPr>
            <a:prstTxWarp prst="textTriangleInverted">
              <a:avLst/>
            </a:prstTxWarp>
            <a:scene3d>
              <a:camera prst="perspectiveFront"/>
              <a:lightRig rig="threePt" dir="t"/>
            </a:scene3d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Будьте здоровы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FB8984-CDAB-4FF9-983F-D9AA4AD7A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640" y="5360245"/>
            <a:ext cx="7029163" cy="994122"/>
          </a:xfrm>
        </p:spPr>
        <p:txBody>
          <a:bodyPr>
            <a:prstTxWarp prst="textChevron">
              <a:avLst/>
            </a:prstTxWarp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943C60-FA71-4894-95D7-31C2C8804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471" y="1497755"/>
            <a:ext cx="5760640" cy="3862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997700-C0BA-4333-9848-FEE8C2C70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619" y="4149080"/>
            <a:ext cx="1286367" cy="12985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25BCE8-3254-4996-B2B0-531F90A27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026016"/>
            <a:ext cx="2047785" cy="200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6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4386" y="288091"/>
            <a:ext cx="7369419" cy="5433467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Логотипом (символом) Всемирного дня борьбы с диабетом является синий круг. Во многих культурах круг символизирует жизнь и здоровье, а синий цвет обозначает небо, которое объединяет все народы, и цвет флага ООН</a:t>
            </a:r>
          </a:p>
        </p:txBody>
      </p:sp>
      <p:pic>
        <p:nvPicPr>
          <p:cNvPr id="4" name="Рисунок 3" descr="http://dkb-sar.ru/wp-content/uploads/2019/11/14-%D0%BD%D0%BE%D1%8F%D0%B1%D1%80%D1%8F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2" t="26161" r="-1663" b="36172"/>
          <a:stretch/>
        </p:blipFill>
        <p:spPr bwMode="auto">
          <a:xfrm>
            <a:off x="2834692" y="3140968"/>
            <a:ext cx="3984683" cy="32007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1079500" cy="11525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9035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Corbel" panose="020B0503020204020204"/>
              </a:rPr>
              <a:t>Статистика по диабету в мире</a:t>
            </a:r>
            <a:endParaRPr lang="ru-RU" b="1" dirty="0">
              <a:ln w="0"/>
              <a:solidFill>
                <a:schemeClr val="tx2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1417638"/>
            <a:ext cx="8856984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23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262" y="332656"/>
            <a:ext cx="8229600" cy="648072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Динамика заболеваемости в мире по годам (млн человек)</a:t>
            </a:r>
            <a:br>
              <a:rPr lang="ru-RU" sz="24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8301054"/>
              </p:ext>
            </p:extLst>
          </p:nvPr>
        </p:nvGraphicFramePr>
        <p:xfrm>
          <a:off x="611560" y="980728"/>
          <a:ext cx="8075240" cy="151216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15048">
                  <a:extLst>
                    <a:ext uri="{9D8B030D-6E8A-4147-A177-3AD203B41FA5}">
                      <a16:colId xmlns:a16="http://schemas.microsoft.com/office/drawing/2014/main" val="1205339168"/>
                    </a:ext>
                  </a:extLst>
                </a:gridCol>
                <a:gridCol w="1615048">
                  <a:extLst>
                    <a:ext uri="{9D8B030D-6E8A-4147-A177-3AD203B41FA5}">
                      <a16:colId xmlns:a16="http://schemas.microsoft.com/office/drawing/2014/main" val="3898129851"/>
                    </a:ext>
                  </a:extLst>
                </a:gridCol>
                <a:gridCol w="1615048">
                  <a:extLst>
                    <a:ext uri="{9D8B030D-6E8A-4147-A177-3AD203B41FA5}">
                      <a16:colId xmlns:a16="http://schemas.microsoft.com/office/drawing/2014/main" val="1096053132"/>
                    </a:ext>
                  </a:extLst>
                </a:gridCol>
                <a:gridCol w="1615048">
                  <a:extLst>
                    <a:ext uri="{9D8B030D-6E8A-4147-A177-3AD203B41FA5}">
                      <a16:colId xmlns:a16="http://schemas.microsoft.com/office/drawing/2014/main" val="1993646722"/>
                    </a:ext>
                  </a:extLst>
                </a:gridCol>
                <a:gridCol w="1615048">
                  <a:extLst>
                    <a:ext uri="{9D8B030D-6E8A-4147-A177-3AD203B41FA5}">
                      <a16:colId xmlns:a16="http://schemas.microsoft.com/office/drawing/2014/main" val="4070825810"/>
                    </a:ext>
                  </a:extLst>
                </a:gridCol>
              </a:tblGrid>
              <a:tr h="756084">
                <a:tc>
                  <a:txBody>
                    <a:bodyPr/>
                    <a:lstStyle/>
                    <a:p>
                      <a:r>
                        <a:rPr lang="ru-RU" sz="2400" dirty="0"/>
                        <a:t>1980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2000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2010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2013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2020</a:t>
                      </a:r>
                      <a:endParaRPr lang="ru-RU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8232430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r>
                        <a:rPr lang="ru-RU" sz="2400" b="1" dirty="0"/>
                        <a:t>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/>
                        <a:t>175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/>
                        <a:t>239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/>
                        <a:t>382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/>
                        <a:t>422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8956807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376689"/>
              </p:ext>
            </p:extLst>
          </p:nvPr>
        </p:nvGraphicFramePr>
        <p:xfrm>
          <a:off x="323528" y="3807113"/>
          <a:ext cx="8333184" cy="207015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88864">
                  <a:extLst>
                    <a:ext uri="{9D8B030D-6E8A-4147-A177-3AD203B41FA5}">
                      <a16:colId xmlns:a16="http://schemas.microsoft.com/office/drawing/2014/main" val="690597884"/>
                    </a:ext>
                  </a:extLst>
                </a:gridCol>
                <a:gridCol w="1388864">
                  <a:extLst>
                    <a:ext uri="{9D8B030D-6E8A-4147-A177-3AD203B41FA5}">
                      <a16:colId xmlns:a16="http://schemas.microsoft.com/office/drawing/2014/main" val="2072470209"/>
                    </a:ext>
                  </a:extLst>
                </a:gridCol>
                <a:gridCol w="1110704">
                  <a:extLst>
                    <a:ext uri="{9D8B030D-6E8A-4147-A177-3AD203B41FA5}">
                      <a16:colId xmlns:a16="http://schemas.microsoft.com/office/drawing/2014/main" val="374412455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174359361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1890197166"/>
                    </a:ext>
                  </a:extLst>
                </a:gridCol>
                <a:gridCol w="1348408">
                  <a:extLst>
                    <a:ext uri="{9D8B030D-6E8A-4147-A177-3AD203B41FA5}">
                      <a16:colId xmlns:a16="http://schemas.microsoft.com/office/drawing/2014/main" val="1496451044"/>
                    </a:ext>
                  </a:extLst>
                </a:gridCol>
              </a:tblGrid>
              <a:tr h="972531">
                <a:tc>
                  <a:txBody>
                    <a:bodyPr/>
                    <a:lstStyle/>
                    <a:p>
                      <a:pPr algn="ctr"/>
                      <a:r>
                        <a:rPr lang="ru-RU" sz="2200" dirty="0"/>
                        <a:t>Китай</a:t>
                      </a:r>
                      <a:endParaRPr lang="ru-RU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/>
                        <a:t>Индия</a:t>
                      </a:r>
                      <a:endParaRPr lang="ru-RU" sz="2200" b="1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/>
                        <a:t>США</a:t>
                      </a:r>
                      <a:endParaRPr lang="ru-RU" sz="22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/>
                        <a:t>Индонезия</a:t>
                      </a:r>
                      <a:endParaRPr lang="ru-RU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/>
                        <a:t>Мексика</a:t>
                      </a:r>
                      <a:endParaRPr lang="ru-RU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/>
                        <a:t>Бразилия</a:t>
                      </a:r>
                      <a:endParaRPr lang="ru-RU" sz="2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0610149"/>
                  </a:ext>
                </a:extLst>
              </a:tr>
              <a:tr h="10976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/>
                        <a:t>89,5</a:t>
                      </a:r>
                    </a:p>
                    <a:p>
                      <a:pPr algn="ctr"/>
                      <a:endParaRPr lang="ru-RU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/>
                        <a:t>67,8</a:t>
                      </a:r>
                      <a:endParaRPr lang="ru-RU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/>
                        <a:t>30,7</a:t>
                      </a:r>
                    </a:p>
                    <a:p>
                      <a:pPr algn="ctr"/>
                      <a:endParaRPr lang="ru-RU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/>
                        <a:t>21,0</a:t>
                      </a:r>
                    </a:p>
                    <a:p>
                      <a:pPr algn="ctr"/>
                      <a:endParaRPr lang="ru-RU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/>
                        <a:t>13,0</a:t>
                      </a:r>
                    </a:p>
                    <a:p>
                      <a:pPr algn="ctr"/>
                      <a:endParaRPr lang="ru-RU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/>
                        <a:t>7,6</a:t>
                      </a:r>
                    </a:p>
                    <a:p>
                      <a:pPr algn="ctr"/>
                      <a:endParaRPr lang="ru-RU" sz="2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517761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11560" y="2636912"/>
            <a:ext cx="8147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По последним доступным данным статистика по миру следующая (в млн человек):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733256"/>
            <a:ext cx="1079500" cy="936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5102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803EFF-D689-428E-9F57-C27323DDC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2C76B8B0-73B9-4B61-8DCF-C1DAC154D4C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9512" y="1600200"/>
          <a:ext cx="8712968" cy="4565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750720135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956365793"/>
                    </a:ext>
                  </a:extLst>
                </a:gridCol>
                <a:gridCol w="2196244">
                  <a:extLst>
                    <a:ext uri="{9D8B030D-6E8A-4147-A177-3AD203B41FA5}">
                      <a16:colId xmlns:a16="http://schemas.microsoft.com/office/drawing/2014/main" val="2929919771"/>
                    </a:ext>
                  </a:extLst>
                </a:gridCol>
                <a:gridCol w="2196244">
                  <a:extLst>
                    <a:ext uri="{9D8B030D-6E8A-4147-A177-3AD203B41FA5}">
                      <a16:colId xmlns:a16="http://schemas.microsoft.com/office/drawing/2014/main" val="1422173315"/>
                    </a:ext>
                  </a:extLst>
                </a:gridCol>
              </a:tblGrid>
              <a:tr h="11412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/>
                        <a:t>Инсулино</a:t>
                      </a:r>
                      <a:endParaRPr lang="ru-RU" dirty="0"/>
                    </a:p>
                    <a:p>
                      <a:pPr algn="ctr"/>
                      <a:r>
                        <a:rPr lang="ru-RU" dirty="0" err="1"/>
                        <a:t>зависисмый</a:t>
                      </a:r>
                      <a:r>
                        <a:rPr lang="ru-RU" dirty="0"/>
                        <a:t> </a:t>
                      </a:r>
                    </a:p>
                    <a:p>
                      <a:pPr algn="ctr"/>
                      <a:r>
                        <a:rPr lang="ru-RU" dirty="0"/>
                        <a:t>СД </a:t>
                      </a:r>
                      <a:r>
                        <a:rPr lang="en-US" dirty="0"/>
                        <a:t>I</a:t>
                      </a:r>
                      <a:r>
                        <a:rPr lang="ru-RU" dirty="0"/>
                        <a:t> типа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/>
                        <a:t>Инсулино</a:t>
                      </a:r>
                      <a:endParaRPr lang="ru-RU" dirty="0"/>
                    </a:p>
                    <a:p>
                      <a:pPr algn="ctr"/>
                      <a:r>
                        <a:rPr lang="ru-RU" dirty="0"/>
                        <a:t>независимый </a:t>
                      </a:r>
                    </a:p>
                    <a:p>
                      <a:pPr algn="ctr"/>
                      <a:r>
                        <a:rPr lang="ru-RU" dirty="0"/>
                        <a:t>СД </a:t>
                      </a:r>
                      <a:r>
                        <a:rPr lang="en-US" dirty="0"/>
                        <a:t>II</a:t>
                      </a:r>
                      <a:r>
                        <a:rPr lang="ru-RU" dirty="0"/>
                        <a:t> типа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Юношеский </a:t>
                      </a:r>
                      <a:r>
                        <a:rPr lang="ru-RU" dirty="0" err="1"/>
                        <a:t>инсулино</a:t>
                      </a:r>
                      <a:endParaRPr lang="ru-RU" dirty="0"/>
                    </a:p>
                    <a:p>
                      <a:pPr algn="ctr"/>
                      <a:r>
                        <a:rPr lang="ru-RU" dirty="0"/>
                        <a:t>независимый СД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8546524"/>
                  </a:ext>
                </a:extLst>
              </a:tr>
              <a:tr h="1141276">
                <a:tc>
                  <a:txBody>
                    <a:bodyPr/>
                    <a:lstStyle/>
                    <a:p>
                      <a:r>
                        <a:rPr lang="ru-RU" dirty="0"/>
                        <a:t>Частота встречаемости от всех типов СД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20-30%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55-60%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15-20% от ИНСД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6316097"/>
                  </a:ext>
                </a:extLst>
              </a:tr>
              <a:tr h="1141276">
                <a:tc>
                  <a:txBody>
                    <a:bodyPr/>
                    <a:lstStyle/>
                    <a:p>
                      <a:r>
                        <a:rPr lang="ru-RU" dirty="0"/>
                        <a:t>Возраст появления симптомов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До 35 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После 35 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До 25 лет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0987"/>
                  </a:ext>
                </a:extLst>
              </a:tr>
              <a:tr h="1141276">
                <a:tc>
                  <a:txBody>
                    <a:bodyPr/>
                    <a:lstStyle/>
                    <a:p>
                      <a:r>
                        <a:rPr lang="ru-RU" dirty="0"/>
                        <a:t>Гендерное распределение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Ж=М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Ж=М</a:t>
                      </a:r>
                    </a:p>
                    <a:p>
                      <a:pPr algn="ctr"/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Ж&gt;М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54076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00A483-594B-4005-AACB-410CCFC3D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638"/>
            <a:ext cx="9144000" cy="9637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7D4FA1-C564-44B9-9FFF-7CD737F1E695}"/>
              </a:ext>
            </a:extLst>
          </p:cNvPr>
          <p:cNvSpPr txBox="1"/>
          <p:nvPr/>
        </p:nvSpPr>
        <p:spPr>
          <a:xfrm>
            <a:off x="251520" y="385972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ТИПЫ САХАРНОГО ДИАБЕТА, ЧАСТОТА ВСТРЕЧАЕМОСТИ, ЗАВИСИМОСТЬ ОТ ПОЛА И ВОЗРАСТА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CB2312-119B-4F36-B056-36A578397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352" y="5525169"/>
            <a:ext cx="1286367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9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07504" y="332656"/>
            <a:ext cx="9036496" cy="100811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104" y="352620"/>
            <a:ext cx="8579296" cy="988148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chemeClr val="bg1"/>
                </a:solidFill>
              </a:rPr>
              <a:t>Статистика по СД в России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9195"/>
          <a:stretch/>
        </p:blipFill>
        <p:spPr>
          <a:xfrm>
            <a:off x="0" y="1556792"/>
            <a:ext cx="914400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27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Сахарный диабет — 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это хроническое заболевание,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основным признаком которого является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повышение уровня глюкозы (сахара) в крови</a:t>
            </a:r>
            <a:r>
              <a:rPr lang="ru-RU" sz="2800" dirty="0"/>
              <a:t>.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926707" y="2246709"/>
            <a:ext cx="7760093" cy="4525963"/>
          </a:xfrm>
        </p:spPr>
        <p:txBody>
          <a:bodyPr/>
          <a:lstStyle/>
          <a:p>
            <a:pPr marL="0" lvl="0" indent="0" defTabSz="457200"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None/>
            </a:pPr>
            <a:r>
              <a:rPr lang="ru-RU" sz="2300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ДИАБЕТ</a:t>
            </a:r>
            <a:r>
              <a:rPr lang="ru-RU" sz="23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 — произошло от греческого «</a:t>
            </a:r>
            <a:r>
              <a:rPr lang="ru-RU" sz="2300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диабайо</a:t>
            </a:r>
            <a:r>
              <a:rPr lang="ru-RU" sz="23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» — течь, вытекать, т.к. одним из симптомов заболевания является выделение большого количества мочи (полиурия)</a:t>
            </a:r>
            <a:endParaRPr lang="ru-RU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044" y="3645024"/>
            <a:ext cx="5688632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1287500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4941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8812"/>
            <a:ext cx="8229600" cy="615892"/>
          </a:xfrm>
          <a:solidFill>
            <a:schemeClr val="tx2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br>
              <a:rPr lang="ru-RU" sz="32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Пути поступления глюкозы в организм</a:t>
            </a:r>
            <a:br>
              <a:rPr lang="ru-RU" sz="32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250" y="4051608"/>
            <a:ext cx="7206097" cy="27373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114" y="4117144"/>
            <a:ext cx="3312368" cy="2606267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956250" y="1412601"/>
            <a:ext cx="3255710" cy="120033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091405" y="1456837"/>
            <a:ext cx="3168353" cy="114992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115616" y="1523969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</a:rPr>
              <a:t>Поступление глюкозы с пищей, содержащейся в углеводах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92080" y="1624731"/>
            <a:ext cx="2535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</a:rPr>
              <a:t>Выработка глюкозы печенью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299245" y="2882324"/>
            <a:ext cx="4896544" cy="86409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5973756" y="4126394"/>
            <a:ext cx="3298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</a:rPr>
              <a:t>поджелудочная железа вырабатывает инсулин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595251" y="6259302"/>
            <a:ext cx="33675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</a:rPr>
              <a:t>пищеварительная система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1640" y="5653084"/>
            <a:ext cx="1878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</a:rPr>
              <a:t>Кровеносная система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37582" y="5326270"/>
            <a:ext cx="1650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</a:rPr>
              <a:t>глюкоза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63788" y="3083540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СХЕМА ДЕЙСТВИЯ ИНСУЛИНА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52059" y="761592"/>
            <a:ext cx="634039" cy="71329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973756" y="790738"/>
            <a:ext cx="615749" cy="707197"/>
          </a:xfrm>
          <a:prstGeom prst="rect">
            <a:avLst/>
          </a:prstGeom>
        </p:spPr>
      </p:pic>
      <p:cxnSp>
        <p:nvCxnSpPr>
          <p:cNvPr id="28" name="Прямая со стрелкой 27"/>
          <p:cNvCxnSpPr/>
          <p:nvPr/>
        </p:nvCxnSpPr>
        <p:spPr>
          <a:xfrm>
            <a:off x="2868586" y="2651000"/>
            <a:ext cx="767310" cy="2404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5595251" y="2651000"/>
            <a:ext cx="790737" cy="2333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Стрелка вниз 31"/>
          <p:cNvSpPr/>
          <p:nvPr/>
        </p:nvSpPr>
        <p:spPr>
          <a:xfrm>
            <a:off x="4431935" y="3599808"/>
            <a:ext cx="504056" cy="590825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Прямая со стрелкой 35"/>
          <p:cNvCxnSpPr>
            <a:stCxn id="19" idx="1"/>
          </p:cNvCxnSpPr>
          <p:nvPr/>
        </p:nvCxnSpPr>
        <p:spPr>
          <a:xfrm flipH="1" flipV="1">
            <a:off x="5091405" y="4386209"/>
            <a:ext cx="882351" cy="941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Рисунок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57487">
            <a:off x="5617311" y="5427937"/>
            <a:ext cx="982639" cy="31240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562757">
            <a:off x="2410907" y="5358166"/>
            <a:ext cx="1036410" cy="524301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89895">
            <a:off x="4814923" y="6047783"/>
            <a:ext cx="847734" cy="5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29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1933</TotalTime>
  <Words>530</Words>
  <Application>Microsoft Office PowerPoint</Application>
  <PresentationFormat>Экран (4:3)</PresentationFormat>
  <Paragraphs>135</Paragraphs>
  <Slides>24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Corbel</vt:lpstr>
      <vt:lpstr>Trebuchet MS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Статистика по диабету в мире</vt:lpstr>
      <vt:lpstr>Динамика заболеваемости в мире по годам (млн человек) </vt:lpstr>
      <vt:lpstr>Презентация PowerPoint</vt:lpstr>
      <vt:lpstr>Статистика по СД в России</vt:lpstr>
      <vt:lpstr>Сахарный диабет —  это хроническое заболевание, основным признаком которого является повышение уровня глюкозы (сахара) в крови.</vt:lpstr>
      <vt:lpstr> Пути поступления глюкозы в организм </vt:lpstr>
      <vt:lpstr>Типы сахарного диабета</vt:lpstr>
      <vt:lpstr>Презентация PowerPoint</vt:lpstr>
      <vt:lpstr>Причины сахарного диабета</vt:lpstr>
      <vt:lpstr>Осложнения сахарного диабета</vt:lpstr>
      <vt:lpstr>Презентация PowerPoint</vt:lpstr>
      <vt:lpstr>Презентация PowerPoint</vt:lpstr>
      <vt:lpstr>Питание при сахарном диабете</vt:lpstr>
      <vt:lpstr>Презентация PowerPoint</vt:lpstr>
      <vt:lpstr>Нерациональный образ жизни является одним из провоцирующих факторов развития диабета</vt:lpstr>
      <vt:lpstr>Презентация PowerPoint</vt:lpstr>
      <vt:lpstr>Презентация PowerPoint</vt:lpstr>
      <vt:lpstr>Презентация PowerPoint</vt:lpstr>
      <vt:lpstr>Презентация PowerPoint</vt:lpstr>
      <vt:lpstr>Ошибки при определении сахара крови</vt:lpstr>
      <vt:lpstr>Будьте здоровы!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Преподаватель</dc:creator>
  <cp:lastModifiedBy>1</cp:lastModifiedBy>
  <cp:revision>72</cp:revision>
  <dcterms:created xsi:type="dcterms:W3CDTF">2021-11-04T03:13:33Z</dcterms:created>
  <dcterms:modified xsi:type="dcterms:W3CDTF">2021-11-12T06:29:08Z</dcterms:modified>
</cp:coreProperties>
</file>